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70" r:id="rId4"/>
    <p:sldId id="269" r:id="rId5"/>
    <p:sldId id="260" r:id="rId6"/>
    <p:sldId id="263" r:id="rId7"/>
    <p:sldId id="275" r:id="rId8"/>
    <p:sldId id="266" r:id="rId9"/>
    <p:sldId id="271" r:id="rId10"/>
    <p:sldId id="268" r:id="rId11"/>
    <p:sldId id="265" r:id="rId12"/>
    <p:sldId id="280" r:id="rId13"/>
    <p:sldId id="274" r:id="rId14"/>
    <p:sldId id="261" r:id="rId15"/>
    <p:sldId id="281" r:id="rId16"/>
    <p:sldId id="279" r:id="rId17"/>
    <p:sldId id="257" r:id="rId18"/>
    <p:sldId id="259" r:id="rId19"/>
    <p:sldId id="264" r:id="rId20"/>
    <p:sldId id="272" r:id="rId21"/>
    <p:sldId id="273" r:id="rId22"/>
    <p:sldId id="276" r:id="rId23"/>
    <p:sldId id="277" r:id="rId24"/>
    <p:sldId id="278"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A59753B-A926-4A0F-902B-F1590AB9964B}" type="datetimeFigureOut">
              <a:rPr lang="ru-RU" smtClean="0"/>
              <a:pPr/>
              <a:t>08.04.2021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1E25B9-5053-47A8-B790-2CF4046AC3F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59753B-A926-4A0F-902B-F1590AB9964B}" type="datetimeFigureOut">
              <a:rPr lang="ru-RU" smtClean="0"/>
              <a:pPr/>
              <a:t>08.04.2021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1E25B9-5053-47A8-B790-2CF4046AC3F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Подзаголовок 2"/>
          <p:cNvSpPr>
            <a:spLocks noGrp="1"/>
          </p:cNvSpPr>
          <p:nvPr>
            <p:ph type="subTitle" idx="1"/>
          </p:nvPr>
        </p:nvSpPr>
        <p:spPr>
          <a:xfrm>
            <a:off x="1475656" y="1232756"/>
            <a:ext cx="7088832" cy="4392488"/>
          </a:xfrm>
        </p:spPr>
        <p:txBody>
          <a:bodyPr>
            <a:normAutofit/>
          </a:bodyPr>
          <a:lstStyle/>
          <a:p>
            <a:r>
              <a:rPr lang="ru-RU" sz="1900" b="1" dirty="0" smtClean="0">
                <a:solidFill>
                  <a:srgbClr val="C00000"/>
                </a:solidFill>
                <a:latin typeface="Times New Roman" pitchFamily="18" charset="0"/>
                <a:cs typeface="Times New Roman" pitchFamily="18" charset="0"/>
              </a:rPr>
              <a:t> </a:t>
            </a:r>
            <a:r>
              <a:rPr lang="ru-RU" sz="5800" b="1" dirty="0" err="1" smtClean="0">
                <a:solidFill>
                  <a:srgbClr val="C00000"/>
                </a:solidFill>
                <a:latin typeface="Times New Roman" pitchFamily="18" charset="0"/>
                <a:cs typeface="Times New Roman" pitchFamily="18" charset="0"/>
              </a:rPr>
              <a:t>Алар</a:t>
            </a:r>
            <a:r>
              <a:rPr lang="ru-RU" sz="5800" b="1" dirty="0" smtClean="0">
                <a:solidFill>
                  <a:srgbClr val="C00000"/>
                </a:solidFill>
                <a:latin typeface="Times New Roman" pitchFamily="18" charset="0"/>
                <a:cs typeface="Times New Roman" pitchFamily="18" charset="0"/>
              </a:rPr>
              <a:t>                                 </a:t>
            </a:r>
            <a:r>
              <a:rPr lang="ru-RU" sz="5800" b="1" dirty="0" err="1" smtClean="0">
                <a:solidFill>
                  <a:srgbClr val="C00000"/>
                </a:solidFill>
                <a:latin typeface="Times New Roman" pitchFamily="18" charset="0"/>
                <a:cs typeface="Times New Roman" pitchFamily="18" charset="0"/>
              </a:rPr>
              <a:t>Ватан</a:t>
            </a:r>
            <a:r>
              <a:rPr lang="ru-RU" sz="5800" b="1" dirty="0" smtClean="0">
                <a:solidFill>
                  <a:srgbClr val="C00000"/>
                </a:solidFill>
                <a:latin typeface="Times New Roman" pitchFamily="18" charset="0"/>
                <a:cs typeface="Times New Roman" pitchFamily="18" charset="0"/>
              </a:rPr>
              <a:t> </a:t>
            </a:r>
            <a:r>
              <a:rPr lang="ru-RU" sz="5800" b="1" dirty="0" err="1" smtClean="0">
                <a:solidFill>
                  <a:srgbClr val="C00000"/>
                </a:solidFill>
                <a:latin typeface="Times New Roman" pitchFamily="18" charset="0"/>
                <a:cs typeface="Times New Roman" pitchFamily="18" charset="0"/>
              </a:rPr>
              <a:t>азатлыгы</a:t>
            </a:r>
            <a:r>
              <a:rPr lang="ru-RU" sz="5800" b="1" dirty="0" smtClean="0">
                <a:solidFill>
                  <a:srgbClr val="C00000"/>
                </a:solidFill>
                <a:latin typeface="Times New Roman" pitchFamily="18" charset="0"/>
                <a:cs typeface="Times New Roman" pitchFamily="18" charset="0"/>
              </a:rPr>
              <a:t> </a:t>
            </a:r>
            <a:r>
              <a:rPr lang="ru-RU" sz="5800" b="1" dirty="0" err="1" smtClean="0">
                <a:solidFill>
                  <a:srgbClr val="C00000"/>
                </a:solidFill>
                <a:latin typeface="Times New Roman" pitchFamily="18" charset="0"/>
                <a:cs typeface="Times New Roman" pitchFamily="18" charset="0"/>
              </a:rPr>
              <a:t>өчен көрәштеләр</a:t>
            </a:r>
            <a:endParaRPr lang="ru-RU" sz="5800" b="1" dirty="0" smtClean="0">
              <a:solidFill>
                <a:srgbClr val="C00000"/>
              </a:solidFill>
              <a:latin typeface="Times New Roman" pitchFamily="18" charset="0"/>
              <a:cs typeface="Times New Roman" pitchFamily="18" charset="0"/>
            </a:endParaRPr>
          </a:p>
          <a:p>
            <a:r>
              <a:rPr lang="ru-RU" sz="5800"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Бөек Ватан</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сугышында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катнашкан</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укытучылар</a:t>
            </a:r>
            <a:endParaRPr lang="ru-RU" b="1" dirty="0">
              <a:solidFill>
                <a:srgbClr val="002060"/>
              </a:solidFill>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779912" y="1124744"/>
            <a:ext cx="4316016" cy="1470025"/>
          </a:xfrm>
        </p:spPr>
        <p:txBody>
          <a:bodyPr>
            <a:noAutofit/>
          </a:bodyPr>
          <a:lstStyle/>
          <a:p>
            <a:r>
              <a:rPr lang="ru-RU" sz="4000" b="1" dirty="0" smtClean="0">
                <a:solidFill>
                  <a:srgbClr val="C00000"/>
                </a:solidFill>
                <a:latin typeface="Times New Roman" pitchFamily="18" charset="0"/>
                <a:cs typeface="Times New Roman" pitchFamily="18" charset="0"/>
              </a:rPr>
              <a:t>Го</a:t>
            </a:r>
            <a:r>
              <a:rPr lang="tt-RU" sz="4000" b="1" dirty="0" smtClean="0">
                <a:solidFill>
                  <a:srgbClr val="C00000"/>
                </a:solidFill>
                <a:latin typeface="Times New Roman" pitchFamily="18" charset="0"/>
                <a:cs typeface="Times New Roman" pitchFamily="18" charset="0"/>
              </a:rPr>
              <a:t>бәй                           Абдулла улы</a:t>
            </a:r>
            <a:r>
              <a:rPr lang="ru-RU" sz="4000" b="1" dirty="0" smtClean="0">
                <a:solidFill>
                  <a:srgbClr val="C00000"/>
                </a:solidFill>
                <a:latin typeface="Times New Roman" pitchFamily="18" charset="0"/>
                <a:cs typeface="Times New Roman" pitchFamily="18" charset="0"/>
              </a:rPr>
              <a:t>                           Абдуллин </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924944"/>
            <a:ext cx="7376864" cy="3312368"/>
          </a:xfrm>
        </p:spPr>
        <p:txBody>
          <a:bodyPr>
            <a:normAutofit/>
          </a:bodyPr>
          <a:lstStyle/>
          <a:p>
            <a:endParaRPr lang="ru-RU" sz="3600" b="1" dirty="0" smtClean="0">
              <a:solidFill>
                <a:srgbClr val="002060"/>
              </a:solidFill>
              <a:latin typeface="Times New Roman" pitchFamily="18" charset="0"/>
              <a:cs typeface="Times New Roman" pitchFamily="18" charset="0"/>
            </a:endParaRPr>
          </a:p>
          <a:p>
            <a:pPr algn="just"/>
            <a:r>
              <a:rPr lang="ru-RU" sz="3600" b="1" dirty="0">
                <a:solidFill>
                  <a:srgbClr val="002060"/>
                </a:solidFill>
                <a:latin typeface="Times New Roman" pitchFamily="18" charset="0"/>
                <a:cs typeface="Times New Roman" pitchFamily="18" charset="0"/>
              </a:rPr>
              <a:t>	</a:t>
            </a:r>
            <a:endParaRPr lang="ru-RU" sz="3600" b="1" dirty="0" smtClean="0">
              <a:solidFill>
                <a:srgbClr val="002060"/>
              </a:solidFill>
              <a:latin typeface="Times New Roman" pitchFamily="18" charset="0"/>
              <a:cs typeface="Times New Roman" pitchFamily="18" charset="0"/>
            </a:endParaRPr>
          </a:p>
          <a:p>
            <a:pPr algn="just"/>
            <a:r>
              <a:rPr lang="ru-RU" sz="3600" b="1" dirty="0" smtClean="0">
                <a:solidFill>
                  <a:srgbClr val="002060"/>
                </a:solidFill>
                <a:latin typeface="Times New Roman" pitchFamily="18" charset="0"/>
                <a:cs typeface="Times New Roman" pitchFamily="18" charset="0"/>
              </a:rPr>
              <a:t>	</a:t>
            </a:r>
            <a:endParaRPr lang="ru-RU" sz="5000" dirty="0"/>
          </a:p>
        </p:txBody>
      </p:sp>
      <p:pic>
        <p:nvPicPr>
          <p:cNvPr id="4098" name="Picture 2"/>
          <p:cNvPicPr>
            <a:picLocks noChangeAspect="1" noChangeArrowheads="1"/>
          </p:cNvPicPr>
          <p:nvPr/>
        </p:nvPicPr>
        <p:blipFill>
          <a:blip r:embed="rId3" cstate="print"/>
          <a:srcRect l="29295" t="16112" r="17975" b="34087"/>
          <a:stretch>
            <a:fillRect/>
          </a:stretch>
        </p:blipFill>
        <p:spPr bwMode="auto">
          <a:xfrm>
            <a:off x="1187624" y="748934"/>
            <a:ext cx="1872208" cy="2357595"/>
          </a:xfrm>
          <a:prstGeom prst="rect">
            <a:avLst/>
          </a:prstGeom>
          <a:ln>
            <a:headEnd/>
            <a:tailEnd/>
          </a:ln>
        </p:spPr>
        <p:style>
          <a:lnRef idx="3">
            <a:schemeClr val="lt1"/>
          </a:lnRef>
          <a:fillRef idx="1">
            <a:schemeClr val="accent1"/>
          </a:fillRef>
          <a:effectRef idx="1">
            <a:schemeClr val="accent1"/>
          </a:effectRef>
          <a:fontRef idx="minor">
            <a:schemeClr val="lt1"/>
          </a:fontRef>
        </p:style>
      </p:pic>
      <p:sp>
        <p:nvSpPr>
          <p:cNvPr id="6" name="Прямоугольник 5"/>
          <p:cNvSpPr/>
          <p:nvPr/>
        </p:nvSpPr>
        <p:spPr>
          <a:xfrm>
            <a:off x="1043608" y="3105834"/>
            <a:ext cx="7520880" cy="2677656"/>
          </a:xfrm>
          <a:prstGeom prst="rect">
            <a:avLst/>
          </a:prstGeom>
        </p:spPr>
        <p:txBody>
          <a:bodyPr wrap="square">
            <a:spAutoFit/>
          </a:bodyPr>
          <a:lstStyle/>
          <a:p>
            <a:pPr algn="just"/>
            <a:r>
              <a:rPr lang="tt-RU" sz="2800" b="1" dirty="0" smtClean="0">
                <a:solidFill>
                  <a:srgbClr val="002060"/>
                </a:solidFill>
                <a:latin typeface="Times New Roman" pitchFamily="18" charset="0"/>
                <a:cs typeface="Times New Roman" pitchFamily="18" charset="0"/>
              </a:rPr>
              <a:t>	 1907 нче елда Аксубай районында туа. Хезмәт юлын М.М. Вахитов исемендәге мәктәптә башлап җибәрә. 1941 нче елда сугышка алына. Сугыштан кайткач, 1948 - 1952  нче елларда М. Вахитов исемендәге мәктәптә директор булып эшли. </a:t>
            </a:r>
            <a:endParaRPr lang="ru-RU" sz="28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779912" y="1124744"/>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Шәйхи</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Нәҗми</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Шәмсетдинов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924944"/>
            <a:ext cx="7376864" cy="3312368"/>
          </a:xfrm>
        </p:spPr>
        <p:txBody>
          <a:bodyPr>
            <a:normAutofit fontScale="40000" lnSpcReduction="20000"/>
          </a:bodyPr>
          <a:lstStyle/>
          <a:p>
            <a:endParaRPr lang="ru-RU" sz="3600" b="1" dirty="0" smtClean="0">
              <a:solidFill>
                <a:srgbClr val="002060"/>
              </a:solidFill>
              <a:latin typeface="Times New Roman" pitchFamily="18" charset="0"/>
              <a:cs typeface="Times New Roman" pitchFamily="18" charset="0"/>
            </a:endParaRPr>
          </a:p>
          <a:p>
            <a:pPr algn="just"/>
            <a:r>
              <a:rPr lang="ru-RU" sz="3600" b="1" dirty="0">
                <a:solidFill>
                  <a:srgbClr val="002060"/>
                </a:solidFill>
                <a:latin typeface="Times New Roman" pitchFamily="18" charset="0"/>
                <a:cs typeface="Times New Roman" pitchFamily="18" charset="0"/>
              </a:rPr>
              <a:t>	</a:t>
            </a:r>
            <a:endParaRPr lang="ru-RU" sz="5000" b="1" dirty="0" smtClean="0">
              <a:solidFill>
                <a:srgbClr val="002060"/>
              </a:solidFill>
              <a:latin typeface="Times New Roman" pitchFamily="18" charset="0"/>
              <a:cs typeface="Times New Roman" pitchFamily="18" charset="0"/>
            </a:endParaRPr>
          </a:p>
          <a:p>
            <a:pPr algn="just"/>
            <a:r>
              <a:rPr lang="ru-RU" sz="5000" b="1" dirty="0" smtClean="0">
                <a:solidFill>
                  <a:srgbClr val="002060"/>
                </a:solidFill>
                <a:latin typeface="Times New Roman" pitchFamily="18" charset="0"/>
                <a:cs typeface="Times New Roman" pitchFamily="18" charset="0"/>
              </a:rPr>
              <a:t>	</a:t>
            </a:r>
            <a:r>
              <a:rPr lang="ru-RU" sz="7000" b="1" dirty="0" smtClean="0">
                <a:solidFill>
                  <a:srgbClr val="002060"/>
                </a:solidFill>
                <a:latin typeface="Times New Roman" pitchFamily="18" charset="0"/>
                <a:cs typeface="Times New Roman" pitchFamily="18" charset="0"/>
              </a:rPr>
              <a:t>1910 </a:t>
            </a:r>
            <a:r>
              <a:rPr lang="ru-RU" sz="7000" b="1" dirty="0" err="1" smtClean="0">
                <a:solidFill>
                  <a:srgbClr val="002060"/>
                </a:solidFill>
                <a:latin typeface="Times New Roman" pitchFamily="18" charset="0"/>
                <a:cs typeface="Times New Roman" pitchFamily="18" charset="0"/>
              </a:rPr>
              <a:t>нчы</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елның</a:t>
            </a:r>
            <a:r>
              <a:rPr lang="ru-RU" sz="7000" b="1" dirty="0" smtClean="0">
                <a:solidFill>
                  <a:srgbClr val="002060"/>
                </a:solidFill>
                <a:latin typeface="Times New Roman" pitchFamily="18" charset="0"/>
                <a:cs typeface="Times New Roman" pitchFamily="18" charset="0"/>
              </a:rPr>
              <a:t> 15 </a:t>
            </a:r>
            <a:r>
              <a:rPr lang="ru-RU" sz="7000" b="1" dirty="0" err="1" smtClean="0">
                <a:solidFill>
                  <a:srgbClr val="002060"/>
                </a:solidFill>
                <a:latin typeface="Times New Roman" pitchFamily="18" charset="0"/>
                <a:cs typeface="Times New Roman" pitchFamily="18" charset="0"/>
              </a:rPr>
              <a:t>нче</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мартында</a:t>
            </a:r>
            <a:r>
              <a:rPr lang="ru-RU" sz="7000" b="1" dirty="0" smtClean="0">
                <a:solidFill>
                  <a:srgbClr val="002060"/>
                </a:solidFill>
                <a:latin typeface="Times New Roman" pitchFamily="18" charset="0"/>
                <a:cs typeface="Times New Roman" pitchFamily="18" charset="0"/>
              </a:rPr>
              <a:t> </a:t>
            </a:r>
            <a:r>
              <a:rPr lang="ru-RU" sz="7000" b="1" dirty="0" err="1">
                <a:solidFill>
                  <a:srgbClr val="002060"/>
                </a:solidFill>
                <a:latin typeface="Times New Roman" pitchFamily="18" charset="0"/>
                <a:cs typeface="Times New Roman" pitchFamily="18" charset="0"/>
              </a:rPr>
              <a:t>Б</a:t>
            </a:r>
            <a:r>
              <a:rPr lang="ru-RU" sz="7000" b="1" dirty="0" err="1" smtClean="0">
                <a:solidFill>
                  <a:srgbClr val="002060"/>
                </a:solidFill>
                <a:latin typeface="Times New Roman" pitchFamily="18" charset="0"/>
                <a:cs typeface="Times New Roman" pitchFamily="18" charset="0"/>
              </a:rPr>
              <a:t>уа</a:t>
            </a:r>
            <a:r>
              <a:rPr lang="ru-RU" sz="7000" b="1" dirty="0" smtClean="0">
                <a:solidFill>
                  <a:srgbClr val="002060"/>
                </a:solidFill>
                <a:latin typeface="Times New Roman" pitchFamily="18" charset="0"/>
                <a:cs typeface="Times New Roman" pitchFamily="18" charset="0"/>
              </a:rPr>
              <a:t> районы </a:t>
            </a:r>
            <a:r>
              <a:rPr lang="ru-RU" sz="7000" b="1" dirty="0" err="1">
                <a:solidFill>
                  <a:srgbClr val="002060"/>
                </a:solidFill>
                <a:latin typeface="Times New Roman" pitchFamily="18" charset="0"/>
                <a:cs typeface="Times New Roman" pitchFamily="18" charset="0"/>
              </a:rPr>
              <a:t>К</a:t>
            </a:r>
            <a:r>
              <a:rPr lang="ru-RU" sz="7000" b="1" dirty="0" err="1" smtClean="0">
                <a:solidFill>
                  <a:srgbClr val="002060"/>
                </a:solidFill>
                <a:latin typeface="Times New Roman" pitchFamily="18" charset="0"/>
                <a:cs typeface="Times New Roman" pitchFamily="18" charset="0"/>
              </a:rPr>
              <a:t>ырык-Садак</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авылында</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туа</a:t>
            </a:r>
            <a:r>
              <a:rPr lang="ru-RU" sz="7000" b="1" dirty="0" smtClean="0">
                <a:solidFill>
                  <a:srgbClr val="002060"/>
                </a:solidFill>
                <a:latin typeface="Times New Roman" pitchFamily="18" charset="0"/>
                <a:cs typeface="Times New Roman" pitchFamily="18" charset="0"/>
              </a:rPr>
              <a:t>. 1941 -1946 </a:t>
            </a:r>
            <a:r>
              <a:rPr lang="ru-RU" sz="7000" b="1" dirty="0" err="1" smtClean="0">
                <a:solidFill>
                  <a:srgbClr val="002060"/>
                </a:solidFill>
                <a:latin typeface="Times New Roman" pitchFamily="18" charset="0"/>
                <a:cs typeface="Times New Roman" pitchFamily="18" charset="0"/>
              </a:rPr>
              <a:t>нчы</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елларда</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Советлар</a:t>
            </a:r>
            <a:r>
              <a:rPr lang="ru-RU" sz="7000" b="1" dirty="0" smtClean="0">
                <a:solidFill>
                  <a:srgbClr val="002060"/>
                </a:solidFill>
                <a:latin typeface="Times New Roman" pitchFamily="18" charset="0"/>
                <a:cs typeface="Times New Roman" pitchFamily="18" charset="0"/>
              </a:rPr>
              <a:t> </a:t>
            </a:r>
            <a:r>
              <a:rPr lang="ru-RU" sz="7000" b="1" dirty="0" err="1">
                <a:solidFill>
                  <a:srgbClr val="002060"/>
                </a:solidFill>
                <a:latin typeface="Times New Roman" pitchFamily="18" charset="0"/>
                <a:cs typeface="Times New Roman" pitchFamily="18" charset="0"/>
              </a:rPr>
              <a:t>А</a:t>
            </a:r>
            <a:r>
              <a:rPr lang="ru-RU" sz="7000" b="1" dirty="0" err="1" smtClean="0">
                <a:solidFill>
                  <a:srgbClr val="002060"/>
                </a:solidFill>
                <a:latin typeface="Times New Roman" pitchFamily="18" charset="0"/>
                <a:cs typeface="Times New Roman" pitchFamily="18" charset="0"/>
              </a:rPr>
              <a:t>рмиясендә</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политхезмәткәр</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булып</a:t>
            </a:r>
            <a:r>
              <a:rPr lang="ru-RU" sz="7000" b="1" dirty="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хезмәт</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итә</a:t>
            </a:r>
            <a:r>
              <a:rPr lang="ru-RU" sz="7000" b="1" dirty="0" smtClean="0">
                <a:solidFill>
                  <a:srgbClr val="002060"/>
                </a:solidFill>
                <a:latin typeface="Times New Roman" pitchFamily="18" charset="0"/>
                <a:cs typeface="Times New Roman" pitchFamily="18" charset="0"/>
              </a:rPr>
              <a:t>. 50 </a:t>
            </a:r>
            <a:r>
              <a:rPr lang="ru-RU" sz="7000" b="1" dirty="0" err="1" smtClean="0">
                <a:solidFill>
                  <a:srgbClr val="002060"/>
                </a:solidFill>
                <a:latin typeface="Times New Roman" pitchFamily="18" charset="0"/>
                <a:cs typeface="Times New Roman" pitchFamily="18" charset="0"/>
              </a:rPr>
              <a:t>елдан</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артык</a:t>
            </a:r>
            <a:r>
              <a:rPr lang="ru-RU" sz="7000" b="1" dirty="0" smtClean="0">
                <a:solidFill>
                  <a:srgbClr val="002060"/>
                </a:solidFill>
                <a:latin typeface="Times New Roman" pitchFamily="18" charset="0"/>
                <a:cs typeface="Times New Roman" pitchFamily="18" charset="0"/>
              </a:rPr>
              <a:t> педагогик </a:t>
            </a:r>
            <a:r>
              <a:rPr lang="ru-RU" sz="7000" b="1" dirty="0" err="1" smtClean="0">
                <a:solidFill>
                  <a:srgbClr val="002060"/>
                </a:solidFill>
                <a:latin typeface="Times New Roman" pitchFamily="18" charset="0"/>
                <a:cs typeface="Times New Roman" pitchFamily="18" charset="0"/>
              </a:rPr>
              <a:t>эшчәнлек</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алып</a:t>
            </a:r>
            <a:r>
              <a:rPr lang="ru-RU" sz="7000" b="1" dirty="0" smtClean="0">
                <a:solidFill>
                  <a:srgbClr val="002060"/>
                </a:solidFill>
                <a:latin typeface="Times New Roman" pitchFamily="18" charset="0"/>
                <a:cs typeface="Times New Roman" pitchFamily="18" charset="0"/>
              </a:rPr>
              <a:t> бара, </a:t>
            </a:r>
            <a:r>
              <a:rPr lang="ru-RU" sz="7000" b="1" dirty="0" err="1" smtClean="0">
                <a:solidFill>
                  <a:srgbClr val="002060"/>
                </a:solidFill>
                <a:latin typeface="Times New Roman" pitchFamily="18" charset="0"/>
                <a:cs typeface="Times New Roman" pitchFamily="18" charset="0"/>
              </a:rPr>
              <a:t>шуларның</a:t>
            </a:r>
            <a:r>
              <a:rPr lang="ru-RU" sz="7000" b="1" dirty="0" smtClean="0">
                <a:solidFill>
                  <a:srgbClr val="002060"/>
                </a:solidFill>
                <a:latin typeface="Times New Roman" pitchFamily="18" charset="0"/>
                <a:cs typeface="Times New Roman" pitchFamily="18" charset="0"/>
              </a:rPr>
              <a:t> унике </a:t>
            </a:r>
            <a:r>
              <a:rPr lang="ru-RU" sz="7000" b="1" dirty="0" err="1" smtClean="0">
                <a:solidFill>
                  <a:srgbClr val="002060"/>
                </a:solidFill>
                <a:latin typeface="Times New Roman" pitchFamily="18" charset="0"/>
                <a:cs typeface="Times New Roman" pitchFamily="18" charset="0"/>
              </a:rPr>
              <a:t>елын</a:t>
            </a:r>
            <a:r>
              <a:rPr lang="ru-RU" sz="7000" b="1" dirty="0" smtClean="0">
                <a:solidFill>
                  <a:srgbClr val="002060"/>
                </a:solidFill>
                <a:latin typeface="Times New Roman" pitchFamily="18" charset="0"/>
                <a:cs typeface="Times New Roman" pitchFamily="18" charset="0"/>
              </a:rPr>
              <a:t> М.М. </a:t>
            </a:r>
            <a:r>
              <a:rPr lang="ru-RU" sz="7000" b="1" dirty="0" err="1" smtClean="0">
                <a:solidFill>
                  <a:srgbClr val="002060"/>
                </a:solidFill>
                <a:latin typeface="Times New Roman" pitchFamily="18" charset="0"/>
                <a:cs typeface="Times New Roman" pitchFamily="18" charset="0"/>
              </a:rPr>
              <a:t>Вахитов</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исемендәге</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гимназиядә</a:t>
            </a:r>
            <a:r>
              <a:rPr lang="ru-RU" sz="7000" b="1" dirty="0" smtClean="0">
                <a:solidFill>
                  <a:srgbClr val="002060"/>
                </a:solidFill>
                <a:latin typeface="Times New Roman" pitchFamily="18" charset="0"/>
                <a:cs typeface="Times New Roman" pitchFamily="18" charset="0"/>
              </a:rPr>
              <a:t> директор </a:t>
            </a:r>
            <a:r>
              <a:rPr lang="ru-RU" sz="7000" b="1" dirty="0" err="1" smtClean="0">
                <a:solidFill>
                  <a:srgbClr val="002060"/>
                </a:solidFill>
                <a:latin typeface="Times New Roman" pitchFamily="18" charset="0"/>
                <a:cs typeface="Times New Roman" pitchFamily="18" charset="0"/>
              </a:rPr>
              <a:t>булып</a:t>
            </a:r>
            <a:r>
              <a:rPr lang="ru-RU" sz="7000" b="1" dirty="0" smtClean="0">
                <a:solidFill>
                  <a:srgbClr val="002060"/>
                </a:solidFill>
                <a:latin typeface="Times New Roman" pitchFamily="18" charset="0"/>
                <a:cs typeface="Times New Roman" pitchFamily="18" charset="0"/>
              </a:rPr>
              <a:t> </a:t>
            </a:r>
            <a:r>
              <a:rPr lang="ru-RU" sz="7000" b="1" dirty="0" err="1" smtClean="0">
                <a:solidFill>
                  <a:srgbClr val="002060"/>
                </a:solidFill>
                <a:latin typeface="Times New Roman" pitchFamily="18" charset="0"/>
                <a:cs typeface="Times New Roman" pitchFamily="18" charset="0"/>
              </a:rPr>
              <a:t>эшли</a:t>
            </a:r>
            <a:r>
              <a:rPr lang="ru-RU" sz="7000" b="1" dirty="0" smtClean="0">
                <a:solidFill>
                  <a:srgbClr val="002060"/>
                </a:solidFill>
                <a:latin typeface="Times New Roman" pitchFamily="18" charset="0"/>
                <a:cs typeface="Times New Roman" pitchFamily="18" charset="0"/>
              </a:rPr>
              <a:t>.</a:t>
            </a:r>
            <a:endParaRPr lang="ru-RU" sz="7000" dirty="0"/>
          </a:p>
        </p:txBody>
      </p:sp>
      <p:pic>
        <p:nvPicPr>
          <p:cNvPr id="7" name="Picture 3"/>
          <p:cNvPicPr>
            <a:picLocks noChangeAspect="1" noChangeArrowheads="1"/>
          </p:cNvPicPr>
          <p:nvPr/>
        </p:nvPicPr>
        <p:blipFill>
          <a:blip r:embed="rId3" cstate="print"/>
          <a:srcRect l="41579" t="22680" r="46136" b="48761"/>
          <a:stretch>
            <a:fillRect/>
          </a:stretch>
        </p:blipFill>
        <p:spPr bwMode="auto">
          <a:xfrm>
            <a:off x="1691680" y="836712"/>
            <a:ext cx="1800200" cy="2354107"/>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779912" y="1124744"/>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Камал</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Садри</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Минаев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594769"/>
            <a:ext cx="7376864" cy="4002583"/>
          </a:xfrm>
        </p:spPr>
        <p:txBody>
          <a:bodyPr>
            <a:normAutofit fontScale="40000" lnSpcReduction="20000"/>
          </a:bodyPr>
          <a:lstStyle/>
          <a:p>
            <a:endParaRPr lang="ru-RU" sz="3600" b="1" dirty="0" smtClean="0">
              <a:solidFill>
                <a:srgbClr val="002060"/>
              </a:solidFill>
              <a:latin typeface="Times New Roman" pitchFamily="18" charset="0"/>
              <a:cs typeface="Times New Roman" pitchFamily="18" charset="0"/>
            </a:endParaRPr>
          </a:p>
          <a:p>
            <a:pPr algn="just"/>
            <a:r>
              <a:rPr lang="ru-RU" sz="3600" b="1" dirty="0">
                <a:solidFill>
                  <a:srgbClr val="002060"/>
                </a:solidFill>
                <a:latin typeface="Times New Roman" pitchFamily="18" charset="0"/>
                <a:cs typeface="Times New Roman" pitchFamily="18" charset="0"/>
              </a:rPr>
              <a:t>	</a:t>
            </a:r>
            <a:endParaRPr lang="ru-RU" sz="5000" b="1" dirty="0" smtClean="0">
              <a:solidFill>
                <a:srgbClr val="002060"/>
              </a:solidFill>
              <a:latin typeface="Times New Roman" pitchFamily="18" charset="0"/>
              <a:cs typeface="Times New Roman" pitchFamily="18" charset="0"/>
            </a:endParaRPr>
          </a:p>
          <a:p>
            <a:pPr algn="just"/>
            <a:r>
              <a:rPr lang="tt-RU" sz="5000" b="1" dirty="0">
                <a:solidFill>
                  <a:srgbClr val="002060"/>
                </a:solidFill>
                <a:latin typeface="Times New Roman" pitchFamily="18" charset="0"/>
                <a:cs typeface="Times New Roman" pitchFamily="18" charset="0"/>
              </a:rPr>
              <a:t>	</a:t>
            </a:r>
            <a:r>
              <a:rPr lang="tt-RU" sz="5500" b="1" dirty="0" smtClean="0">
                <a:solidFill>
                  <a:srgbClr val="002060"/>
                </a:solidFill>
                <a:latin typeface="Times New Roman" pitchFamily="18" charset="0"/>
                <a:cs typeface="Times New Roman" pitchFamily="18" charset="0"/>
              </a:rPr>
              <a:t>1915 нче елда Буа шәһәрендә туа. 15 яшендә М.М. Вахитов исемендәге мәктәпне тәмамлый. 1941 нче елның 24 нче июнендә хәрби хезмәткә алына. Бөек Ватан сугышының башыннан ахырына кадәр үтә, берничә тапкыр сырхауханәгә эләгә. 13 нче армия составында Берлинга кадәр барып җитә. “Хәрби хезмәт күрсәткән” өчен медаль белән бүләкләнә.</a:t>
            </a:r>
          </a:p>
          <a:p>
            <a:pPr algn="just"/>
            <a:r>
              <a:rPr lang="tt-RU" sz="5500" b="1" dirty="0">
                <a:solidFill>
                  <a:srgbClr val="002060"/>
                </a:solidFill>
                <a:latin typeface="Times New Roman" pitchFamily="18" charset="0"/>
                <a:cs typeface="Times New Roman" pitchFamily="18" charset="0"/>
              </a:rPr>
              <a:t>	П</a:t>
            </a:r>
            <a:r>
              <a:rPr lang="tt-RU" sz="5500" b="1" dirty="0" smtClean="0">
                <a:solidFill>
                  <a:srgbClr val="002060"/>
                </a:solidFill>
                <a:latin typeface="Times New Roman" pitchFamily="18" charset="0"/>
                <a:cs typeface="Times New Roman" pitchFamily="18" charset="0"/>
              </a:rPr>
              <a:t>едагогик стажы 35 елдан артык.  М.М. Вахитов исемендәге мәктәптә математика укытучысы булып эшли, шуларның 8 елы – мәктәп директоры вазифасында.</a:t>
            </a:r>
            <a:endParaRPr lang="ru-RU" sz="5500" dirty="0"/>
          </a:p>
        </p:txBody>
      </p:sp>
      <p:pic>
        <p:nvPicPr>
          <p:cNvPr id="6" name="Picture 4"/>
          <p:cNvPicPr>
            <a:picLocks noChangeAspect="1" noChangeArrowheads="1"/>
          </p:cNvPicPr>
          <p:nvPr/>
        </p:nvPicPr>
        <p:blipFill>
          <a:blip r:embed="rId3" cstate="print"/>
          <a:srcRect l="40162" t="8001" r="45663" b="58719"/>
          <a:stretch>
            <a:fillRect/>
          </a:stretch>
        </p:blipFill>
        <p:spPr bwMode="auto">
          <a:xfrm flipH="1">
            <a:off x="1582367" y="800766"/>
            <a:ext cx="1603733" cy="2117981"/>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4067944" y="1124744"/>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Кәрим</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Салих</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r>
            <a:br>
              <a:rPr lang="ru-RU" sz="4000" b="1" dirty="0" smtClean="0">
                <a:solidFill>
                  <a:srgbClr val="C00000"/>
                </a:solidFill>
                <a:latin typeface="Times New Roman" pitchFamily="18" charset="0"/>
                <a:cs typeface="Times New Roman" pitchFamily="18" charset="0"/>
              </a:rPr>
            </a:br>
            <a:r>
              <a:rPr lang="ru-RU" sz="4000" b="1" dirty="0" err="1" smtClean="0">
                <a:solidFill>
                  <a:srgbClr val="C00000"/>
                </a:solidFill>
                <a:latin typeface="Times New Roman" pitchFamily="18" charset="0"/>
                <a:cs typeface="Times New Roman" pitchFamily="18" charset="0"/>
              </a:rPr>
              <a:t>Шәрәфетдинов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3068960"/>
            <a:ext cx="7376864" cy="3073896"/>
          </a:xfrm>
        </p:spPr>
        <p:txBody>
          <a:bodyPr>
            <a:normAutofit fontScale="77500" lnSpcReduction="20000"/>
          </a:bodyPr>
          <a:lstStyle/>
          <a:p>
            <a:endParaRPr lang="ru-RU" b="1" dirty="0" smtClean="0">
              <a:solidFill>
                <a:srgbClr val="002060"/>
              </a:solidFill>
              <a:latin typeface="Times New Roman" pitchFamily="18" charset="0"/>
              <a:cs typeface="Times New Roman" pitchFamily="18" charset="0"/>
            </a:endParaRPr>
          </a:p>
          <a:p>
            <a:pPr algn="just"/>
            <a:r>
              <a:rPr lang="ru-RU" b="1" dirty="0">
                <a:solidFill>
                  <a:srgbClr val="002060"/>
                </a:solidFill>
                <a:latin typeface="Times New Roman" pitchFamily="18" charset="0"/>
                <a:cs typeface="Times New Roman" pitchFamily="18" charset="0"/>
              </a:rPr>
              <a:t>	</a:t>
            </a:r>
            <a:r>
              <a:rPr lang="ru-RU" b="1" dirty="0" smtClean="0">
                <a:solidFill>
                  <a:srgbClr val="002060"/>
                </a:solidFill>
                <a:latin typeface="Times New Roman" pitchFamily="18" charset="0"/>
                <a:cs typeface="Times New Roman" pitchFamily="18" charset="0"/>
              </a:rPr>
              <a:t>М.М. </a:t>
            </a:r>
            <a:r>
              <a:rPr lang="ru-RU" b="1" dirty="0" err="1" smtClean="0">
                <a:solidFill>
                  <a:srgbClr val="002060"/>
                </a:solidFill>
                <a:latin typeface="Times New Roman" pitchFamily="18" charset="0"/>
                <a:cs typeface="Times New Roman" pitchFamily="18" charset="0"/>
              </a:rPr>
              <a:t>Вахитов</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исемендәге</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мәктәпнең</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беренче</a:t>
            </a:r>
            <a:r>
              <a:rPr lang="ru-RU" b="1" dirty="0" smtClean="0">
                <a:solidFill>
                  <a:srgbClr val="002060"/>
                </a:solidFill>
                <a:latin typeface="Times New Roman" pitchFamily="18" charset="0"/>
                <a:cs typeface="Times New Roman" pitchFamily="18" charset="0"/>
              </a:rPr>
              <a:t> пионервожатые. 1916 </a:t>
            </a:r>
            <a:r>
              <a:rPr lang="ru-RU" b="1" dirty="0" err="1" smtClean="0">
                <a:solidFill>
                  <a:srgbClr val="002060"/>
                </a:solidFill>
                <a:latin typeface="Times New Roman" pitchFamily="18" charset="0"/>
                <a:cs typeface="Times New Roman" pitchFamily="18" charset="0"/>
              </a:rPr>
              <a:t>нчы</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елда</a:t>
            </a:r>
            <a:r>
              <a:rPr lang="ru-RU" b="1" dirty="0" smtClean="0">
                <a:solidFill>
                  <a:srgbClr val="002060"/>
                </a:solidFill>
                <a:latin typeface="Times New Roman" pitchFamily="18" charset="0"/>
                <a:cs typeface="Times New Roman" pitchFamily="18" charset="0"/>
              </a:rPr>
              <a:t> Татар </a:t>
            </a:r>
            <a:r>
              <a:rPr lang="ru-RU" b="1" dirty="0" err="1" smtClean="0">
                <a:solidFill>
                  <a:srgbClr val="002060"/>
                </a:solidFill>
                <a:latin typeface="Times New Roman" pitchFamily="18" charset="0"/>
                <a:cs typeface="Times New Roman" pitchFamily="18" charset="0"/>
              </a:rPr>
              <a:t>Буасы</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авылында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туа</a:t>
            </a:r>
            <a:r>
              <a:rPr lang="ru-RU" b="1" dirty="0" smtClean="0">
                <a:solidFill>
                  <a:srgbClr val="002060"/>
                </a:solidFill>
                <a:latin typeface="Times New Roman" pitchFamily="18" charset="0"/>
                <a:cs typeface="Times New Roman" pitchFamily="18" charset="0"/>
              </a:rPr>
              <a:t>. 1939 </a:t>
            </a:r>
            <a:r>
              <a:rPr lang="ru-RU" b="1" dirty="0" err="1" smtClean="0">
                <a:solidFill>
                  <a:srgbClr val="002060"/>
                </a:solidFill>
                <a:latin typeface="Times New Roman" pitchFamily="18" charset="0"/>
                <a:cs typeface="Times New Roman" pitchFamily="18" charset="0"/>
              </a:rPr>
              <a:t>нчы</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елда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армиягә</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алына</a:t>
            </a:r>
            <a:r>
              <a:rPr lang="ru-RU" b="1" dirty="0" smtClean="0">
                <a:solidFill>
                  <a:srgbClr val="002060"/>
                </a:solidFill>
                <a:latin typeface="Times New Roman" pitchFamily="18" charset="0"/>
                <a:cs typeface="Times New Roman" pitchFamily="18" charset="0"/>
              </a:rPr>
              <a:t>. Украина </a:t>
            </a:r>
            <a:r>
              <a:rPr lang="ru-RU" b="1" dirty="0" err="1" smtClean="0">
                <a:solidFill>
                  <a:srgbClr val="002060"/>
                </a:solidFill>
                <a:latin typeface="Times New Roman" pitchFamily="18" charset="0"/>
                <a:cs typeface="Times New Roman" pitchFamily="18" charset="0"/>
              </a:rPr>
              <a:t>ССРның</a:t>
            </a:r>
            <a:r>
              <a:rPr lang="ru-RU" b="1" dirty="0" smtClean="0">
                <a:solidFill>
                  <a:srgbClr val="002060"/>
                </a:solidFill>
                <a:latin typeface="Times New Roman" pitchFamily="18" charset="0"/>
                <a:cs typeface="Times New Roman" pitchFamily="18" charset="0"/>
              </a:rPr>
              <a:t> Житомир </a:t>
            </a:r>
            <a:r>
              <a:rPr lang="ru-RU" b="1" dirty="0" err="1" smtClean="0">
                <a:solidFill>
                  <a:srgbClr val="002060"/>
                </a:solidFill>
                <a:latin typeface="Times New Roman" pitchFamily="18" charset="0"/>
                <a:cs typeface="Times New Roman" pitchFamily="18" charset="0"/>
              </a:rPr>
              <a:t>шәһәрендә</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югары</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сәяси</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җитәкче</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булып</a:t>
            </a:r>
            <a:r>
              <a:rPr lang="ru-RU" b="1" dirty="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хезмәт</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итә</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Украианада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сугыша</a:t>
            </a:r>
            <a:r>
              <a:rPr lang="ru-RU" b="1" dirty="0">
                <a:solidFill>
                  <a:srgbClr val="002060"/>
                </a:solidFill>
                <a:latin typeface="Times New Roman" pitchFamily="18" charset="0"/>
                <a:cs typeface="Times New Roman" pitchFamily="18" charset="0"/>
              </a:rPr>
              <a:t>.</a:t>
            </a:r>
            <a:r>
              <a:rPr lang="ru-RU" b="1" dirty="0" smtClean="0">
                <a:solidFill>
                  <a:srgbClr val="002060"/>
                </a:solidFill>
                <a:latin typeface="Times New Roman" pitchFamily="18" charset="0"/>
                <a:cs typeface="Times New Roman" pitchFamily="18" charset="0"/>
              </a:rPr>
              <a:t> 1941 </a:t>
            </a:r>
            <a:r>
              <a:rPr lang="ru-RU" b="1" dirty="0" err="1" smtClean="0">
                <a:solidFill>
                  <a:srgbClr val="002060"/>
                </a:solidFill>
                <a:latin typeface="Times New Roman" pitchFamily="18" charset="0"/>
                <a:cs typeface="Times New Roman" pitchFamily="18" charset="0"/>
              </a:rPr>
              <a:t>нче</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елда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хәбәрсез</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югала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Туганнары</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аңардан</a:t>
            </a:r>
            <a:r>
              <a:rPr lang="ru-RU" b="1" dirty="0" smtClean="0">
                <a:solidFill>
                  <a:srgbClr val="002060"/>
                </a:solidFill>
                <a:latin typeface="Times New Roman" pitchFamily="18" charset="0"/>
                <a:cs typeface="Times New Roman" pitchFamily="18" charset="0"/>
              </a:rPr>
              <a:t> бары </a:t>
            </a:r>
            <a:r>
              <a:rPr lang="ru-RU" b="1" dirty="0" err="1" smtClean="0">
                <a:solidFill>
                  <a:srgbClr val="002060"/>
                </a:solidFill>
                <a:latin typeface="Times New Roman" pitchFamily="18" charset="0"/>
                <a:cs typeface="Times New Roman" pitchFamily="18" charset="0"/>
              </a:rPr>
              <a:t>ике</a:t>
            </a:r>
            <a:r>
              <a:rPr lang="ru-RU" b="1" dirty="0" smtClean="0">
                <a:solidFill>
                  <a:srgbClr val="002060"/>
                </a:solidFill>
                <a:latin typeface="Times New Roman" pitchFamily="18" charset="0"/>
                <a:cs typeface="Times New Roman" pitchFamily="18" charset="0"/>
              </a:rPr>
              <a:t> хат </a:t>
            </a:r>
            <a:r>
              <a:rPr lang="ru-RU" b="1" dirty="0" err="1" smtClean="0">
                <a:solidFill>
                  <a:srgbClr val="002060"/>
                </a:solidFill>
                <a:latin typeface="Times New Roman" pitchFamily="18" charset="0"/>
                <a:cs typeface="Times New Roman" pitchFamily="18" charset="0"/>
              </a:rPr>
              <a:t>кына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алып</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өлгерәләр</a:t>
            </a:r>
            <a:r>
              <a:rPr lang="ru-RU" b="1" dirty="0" smtClean="0">
                <a:solidFill>
                  <a:srgbClr val="002060"/>
                </a:solidFill>
                <a:latin typeface="Times New Roman" pitchFamily="18" charset="0"/>
                <a:cs typeface="Times New Roman" pitchFamily="18" charset="0"/>
              </a:rPr>
              <a:t>.</a:t>
            </a:r>
            <a:endParaRPr lang="ru-RU" b="1" dirty="0">
              <a:solidFill>
                <a:srgbClr val="002060"/>
              </a:solidFill>
              <a:latin typeface="Times New Roman" pitchFamily="18" charset="0"/>
              <a:cs typeface="Times New Roman" pitchFamily="18" charset="0"/>
            </a:endParaRPr>
          </a:p>
          <a:p>
            <a:endParaRPr lang="ru-RU" dirty="0"/>
          </a:p>
        </p:txBody>
      </p:sp>
      <p:pic>
        <p:nvPicPr>
          <p:cNvPr id="5" name="Picture 2"/>
          <p:cNvPicPr>
            <a:picLocks noChangeAspect="1" noChangeArrowheads="1"/>
          </p:cNvPicPr>
          <p:nvPr/>
        </p:nvPicPr>
        <p:blipFill>
          <a:blip r:embed="rId3" cstate="print"/>
          <a:srcRect l="13061" t="9660" r="10867" b="13061"/>
          <a:stretch>
            <a:fillRect/>
          </a:stretch>
        </p:blipFill>
        <p:spPr bwMode="auto">
          <a:xfrm rot="16200000" flipV="1">
            <a:off x="1023919" y="1144433"/>
            <a:ext cx="2559658" cy="1800200"/>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707904" y="836712"/>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Салих</a:t>
            </a:r>
            <a:r>
              <a:rPr lang="ru-RU" sz="4000" b="1" dirty="0" smtClean="0">
                <a:solidFill>
                  <a:srgbClr val="C00000"/>
                </a:solidFill>
                <a:latin typeface="Times New Roman" pitchFamily="18" charset="0"/>
                <a:cs typeface="Times New Roman" pitchFamily="18" charset="0"/>
              </a:rPr>
              <a:t> </a:t>
            </a:r>
            <a:br>
              <a:rPr lang="ru-RU" sz="4000" b="1" dirty="0" smtClean="0">
                <a:solidFill>
                  <a:srgbClr val="C00000"/>
                </a:solidFill>
                <a:latin typeface="Times New Roman" pitchFamily="18" charset="0"/>
                <a:cs typeface="Times New Roman" pitchFamily="18" charset="0"/>
              </a:rPr>
            </a:br>
            <a:r>
              <a:rPr lang="ru-RU" sz="4000" b="1" dirty="0" smtClean="0">
                <a:solidFill>
                  <a:srgbClr val="C00000"/>
                </a:solidFill>
                <a:latin typeface="Times New Roman" pitchFamily="18" charset="0"/>
                <a:cs typeface="Times New Roman" pitchFamily="18" charset="0"/>
              </a:rPr>
              <a:t>Риза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r>
            <a:br>
              <a:rPr lang="ru-RU" sz="4000" b="1" dirty="0" smtClean="0">
                <a:solidFill>
                  <a:srgbClr val="C00000"/>
                </a:solidFill>
                <a:latin typeface="Times New Roman" pitchFamily="18" charset="0"/>
                <a:cs typeface="Times New Roman" pitchFamily="18" charset="0"/>
              </a:rPr>
            </a:br>
            <a:r>
              <a:rPr lang="ru-RU" sz="4000" b="1" dirty="0" smtClean="0">
                <a:solidFill>
                  <a:srgbClr val="C00000"/>
                </a:solidFill>
                <a:latin typeface="Times New Roman" pitchFamily="18" charset="0"/>
                <a:cs typeface="Times New Roman" pitchFamily="18" charset="0"/>
              </a:rPr>
              <a:t> Сайкин</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15616" y="2311321"/>
            <a:ext cx="7376864" cy="3312368"/>
          </a:xfrm>
        </p:spPr>
        <p:txBody>
          <a:bodyPr>
            <a:normAutofit fontScale="25000" lnSpcReduction="20000"/>
          </a:bodyPr>
          <a:lstStyle/>
          <a:p>
            <a:endParaRPr lang="ru-RU" sz="3600" b="1" dirty="0" smtClean="0">
              <a:solidFill>
                <a:srgbClr val="002060"/>
              </a:solidFill>
              <a:latin typeface="Times New Roman" pitchFamily="18" charset="0"/>
              <a:cs typeface="Times New Roman" pitchFamily="18" charset="0"/>
            </a:endParaRPr>
          </a:p>
          <a:p>
            <a:pPr algn="just"/>
            <a:r>
              <a:rPr lang="ru-RU" sz="3600" b="1" dirty="0">
                <a:solidFill>
                  <a:srgbClr val="002060"/>
                </a:solidFill>
                <a:latin typeface="Times New Roman" pitchFamily="18" charset="0"/>
                <a:cs typeface="Times New Roman" pitchFamily="18" charset="0"/>
              </a:rPr>
              <a:t>	</a:t>
            </a:r>
            <a:endParaRPr lang="ru-RU" sz="3600" b="1" dirty="0" smtClean="0">
              <a:solidFill>
                <a:srgbClr val="002060"/>
              </a:solidFill>
              <a:latin typeface="Times New Roman" pitchFamily="18" charset="0"/>
              <a:cs typeface="Times New Roman" pitchFamily="18" charset="0"/>
            </a:endParaRPr>
          </a:p>
          <a:p>
            <a:pPr algn="just"/>
            <a:r>
              <a:rPr lang="ru-RU" sz="6200" b="1" dirty="0" smtClean="0">
                <a:solidFill>
                  <a:srgbClr val="002060"/>
                </a:solidFill>
                <a:latin typeface="Times New Roman" pitchFamily="18" charset="0"/>
                <a:cs typeface="Times New Roman" pitchFamily="18" charset="0"/>
              </a:rPr>
              <a:t>	         </a:t>
            </a:r>
            <a:r>
              <a:rPr lang="ru-RU" sz="8800" b="1" dirty="0" smtClean="0">
                <a:solidFill>
                  <a:srgbClr val="002060"/>
                </a:solidFill>
                <a:latin typeface="Times New Roman" pitchFamily="18" charset="0"/>
                <a:cs typeface="Times New Roman" pitchFamily="18" charset="0"/>
              </a:rPr>
              <a:t>1910 </a:t>
            </a:r>
            <a:r>
              <a:rPr lang="ru-RU" sz="8800" b="1" dirty="0" err="1" smtClean="0">
                <a:solidFill>
                  <a:srgbClr val="002060"/>
                </a:solidFill>
                <a:latin typeface="Times New Roman" pitchFamily="18" charset="0"/>
                <a:cs typeface="Times New Roman" pitchFamily="18" charset="0"/>
              </a:rPr>
              <a:t>нчы</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елда</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Буа</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районының</a:t>
            </a:r>
            <a:r>
              <a:rPr lang="ru-RU" sz="8800" b="1" dirty="0" smtClean="0">
                <a:solidFill>
                  <a:srgbClr val="002060"/>
                </a:solidFill>
                <a:latin typeface="Times New Roman" pitchFamily="18" charset="0"/>
                <a:cs typeface="Times New Roman" pitchFamily="18" charset="0"/>
              </a:rPr>
              <a:t> Аксу </a:t>
            </a:r>
            <a:r>
              <a:rPr lang="ru-RU" sz="8800" b="1" dirty="0" err="1" smtClean="0">
                <a:solidFill>
                  <a:srgbClr val="002060"/>
                </a:solidFill>
                <a:latin typeface="Times New Roman" pitchFamily="18" charset="0"/>
                <a:cs typeface="Times New Roman" pitchFamily="18" charset="0"/>
              </a:rPr>
              <a:t>авылында</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туа</a:t>
            </a:r>
            <a:r>
              <a:rPr lang="ru-RU" sz="8800" b="1" dirty="0" smtClean="0">
                <a:solidFill>
                  <a:srgbClr val="002060"/>
                </a:solidFill>
                <a:latin typeface="Times New Roman" pitchFamily="18" charset="0"/>
                <a:cs typeface="Times New Roman" pitchFamily="18" charset="0"/>
              </a:rPr>
              <a:t>. М.М. </a:t>
            </a:r>
            <a:r>
              <a:rPr lang="ru-RU" sz="8800" b="1" dirty="0" err="1" smtClean="0">
                <a:solidFill>
                  <a:srgbClr val="002060"/>
                </a:solidFill>
                <a:latin typeface="Times New Roman" pitchFamily="18" charset="0"/>
                <a:cs typeface="Times New Roman" pitchFamily="18" charset="0"/>
              </a:rPr>
              <a:t>Вахитов</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исемендәге</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мәктәптә</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укытучы</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булып</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эшли</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Сугышка</a:t>
            </a:r>
            <a:r>
              <a:rPr lang="ru-RU" sz="8800" b="1" dirty="0" smtClean="0">
                <a:solidFill>
                  <a:srgbClr val="002060"/>
                </a:solidFill>
                <a:latin typeface="Times New Roman" pitchFamily="18" charset="0"/>
                <a:cs typeface="Times New Roman" pitchFamily="18" charset="0"/>
              </a:rPr>
              <a:t> </a:t>
            </a:r>
            <a:r>
              <a:rPr lang="ru-RU" sz="8800" b="1" dirty="0" err="1" smtClean="0">
                <a:solidFill>
                  <a:srgbClr val="002060"/>
                </a:solidFill>
                <a:latin typeface="Times New Roman" pitchFamily="18" charset="0"/>
                <a:cs typeface="Times New Roman" pitchFamily="18" charset="0"/>
              </a:rPr>
              <a:t>кад</a:t>
            </a:r>
            <a:r>
              <a:rPr lang="tt-RU" sz="8800" b="1" dirty="0" smtClean="0">
                <a:solidFill>
                  <a:srgbClr val="002060"/>
                </a:solidFill>
                <a:latin typeface="Times New Roman" pitchFamily="18" charset="0"/>
                <a:cs typeface="Times New Roman" pitchFamily="18" charset="0"/>
              </a:rPr>
              <a:t>әр мәктәптә драма түгәрәге эшли. </a:t>
            </a:r>
            <a:r>
              <a:rPr lang="tt-RU" sz="8800" b="1" dirty="0">
                <a:solidFill>
                  <a:srgbClr val="002060"/>
                </a:solidFill>
                <a:latin typeface="Times New Roman" pitchFamily="18" charset="0"/>
                <a:cs typeface="Times New Roman" pitchFamily="18" charset="0"/>
              </a:rPr>
              <a:t>Салих </a:t>
            </a:r>
            <a:r>
              <a:rPr lang="tt-RU" sz="8800" b="1" dirty="0" smtClean="0">
                <a:solidFill>
                  <a:srgbClr val="002060"/>
                </a:solidFill>
                <a:latin typeface="Times New Roman" pitchFamily="18" charset="0"/>
                <a:cs typeface="Times New Roman" pitchFamily="18" charset="0"/>
              </a:rPr>
              <a:t>Сайкин </a:t>
            </a:r>
            <a:r>
              <a:rPr lang="tt-RU" sz="8800" b="1" dirty="0">
                <a:solidFill>
                  <a:srgbClr val="002060"/>
                </a:solidFill>
                <a:latin typeface="Times New Roman" pitchFamily="18" charset="0"/>
                <a:cs typeface="Times New Roman" pitchFamily="18" charset="0"/>
              </a:rPr>
              <a:t>җитәкчелегендә </a:t>
            </a:r>
            <a:r>
              <a:rPr lang="tt-RU" sz="8800" b="1" dirty="0" smtClean="0">
                <a:solidFill>
                  <a:srgbClr val="002060"/>
                </a:solidFill>
                <a:latin typeface="Times New Roman" pitchFamily="18" charset="0"/>
                <a:cs typeface="Times New Roman" pitchFamily="18" charset="0"/>
              </a:rPr>
              <a:t>түгәрәк әгъзалары төрле авылларда спектакльләр күрсәтәләр. Сугыш башлангач, 1942 нче елның 29 нчы маенда, Буадан Казанга китә. Сталинск шәһәрендә укый, август аенда фронтка җибәрелә. 1943 нче елда язылган соңгы хаты район музеенда саклана. Һәрбер  хаты берүк сүзләр белән тәмамлана: “Туган якка карата булган бурыч туганнардан аерым яшәргә мәҗбүр итә. Киләчәктә очрашырга телим”. 1943 нче елда хәбәрсез югала.</a:t>
            </a:r>
            <a:endParaRPr lang="ru-RU" sz="8800" b="1" dirty="0" smtClean="0">
              <a:solidFill>
                <a:srgbClr val="002060"/>
              </a:solidFill>
              <a:latin typeface="Times New Roman" pitchFamily="18" charset="0"/>
              <a:cs typeface="Times New Roman" pitchFamily="18" charset="0"/>
            </a:endParaRPr>
          </a:p>
          <a:p>
            <a:pPr algn="just"/>
            <a:r>
              <a:rPr lang="ru-RU" sz="6200" b="1" dirty="0" smtClean="0">
                <a:solidFill>
                  <a:srgbClr val="002060"/>
                </a:solidFill>
                <a:latin typeface="Times New Roman" pitchFamily="18" charset="0"/>
                <a:cs typeface="Times New Roman" pitchFamily="18" charset="0"/>
              </a:rPr>
              <a:t> </a:t>
            </a:r>
          </a:p>
          <a:p>
            <a:endParaRPr lang="ru-RU" sz="4200" b="1" dirty="0">
              <a:solidFill>
                <a:srgbClr val="002060"/>
              </a:solidFill>
              <a:latin typeface="Times New Roman" pitchFamily="18" charset="0"/>
              <a:cs typeface="Times New Roman" pitchFamily="18" charset="0"/>
            </a:endParaRPr>
          </a:p>
          <a:p>
            <a:endParaRPr lang="ru-RU" dirty="0"/>
          </a:p>
        </p:txBody>
      </p:sp>
      <p:pic>
        <p:nvPicPr>
          <p:cNvPr id="7" name="Picture 3"/>
          <p:cNvPicPr>
            <a:picLocks noChangeAspect="1" noChangeArrowheads="1"/>
          </p:cNvPicPr>
          <p:nvPr/>
        </p:nvPicPr>
        <p:blipFill>
          <a:blip r:embed="rId3" cstate="print"/>
          <a:srcRect l="34332" t="64551" r="26306" b="19820"/>
          <a:stretch>
            <a:fillRect/>
          </a:stretch>
        </p:blipFill>
        <p:spPr bwMode="auto">
          <a:xfrm rot="5400000">
            <a:off x="749041" y="974193"/>
            <a:ext cx="2029294" cy="1296144"/>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2718048" y="846455"/>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Сәхиб</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Шиһап</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Курамшин</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924944"/>
            <a:ext cx="7376864" cy="3312368"/>
          </a:xfrm>
        </p:spPr>
        <p:txBody>
          <a:bodyPr>
            <a:normAutofit/>
          </a:bodyPr>
          <a:lstStyle/>
          <a:p>
            <a:endParaRPr lang="ru-RU" sz="3600" b="1" dirty="0" smtClean="0">
              <a:solidFill>
                <a:srgbClr val="002060"/>
              </a:solidFill>
              <a:latin typeface="Times New Roman" pitchFamily="18" charset="0"/>
              <a:cs typeface="Times New Roman" pitchFamily="18" charset="0"/>
            </a:endParaRPr>
          </a:p>
          <a:p>
            <a:pPr algn="just"/>
            <a:r>
              <a:rPr lang="ru-RU" sz="3600" b="1" dirty="0">
                <a:solidFill>
                  <a:srgbClr val="002060"/>
                </a:solidFill>
                <a:latin typeface="Times New Roman" pitchFamily="18" charset="0"/>
                <a:cs typeface="Times New Roman" pitchFamily="18" charset="0"/>
              </a:rPr>
              <a:t>	</a:t>
            </a:r>
            <a:endParaRPr lang="ru-RU" sz="3600" b="1" dirty="0" smtClean="0">
              <a:solidFill>
                <a:srgbClr val="002060"/>
              </a:solidFill>
              <a:latin typeface="Times New Roman" pitchFamily="18" charset="0"/>
              <a:cs typeface="Times New Roman" pitchFamily="18" charset="0"/>
            </a:endParaRPr>
          </a:p>
          <a:p>
            <a:pPr algn="just"/>
            <a:r>
              <a:rPr lang="ru-RU" sz="3600" b="1" dirty="0" smtClean="0">
                <a:solidFill>
                  <a:srgbClr val="002060"/>
                </a:solidFill>
                <a:latin typeface="Times New Roman" pitchFamily="18" charset="0"/>
                <a:cs typeface="Times New Roman" pitchFamily="18" charset="0"/>
              </a:rPr>
              <a:t>	</a:t>
            </a:r>
            <a:endParaRPr lang="ru-RU" sz="5000" dirty="0"/>
          </a:p>
        </p:txBody>
      </p:sp>
      <p:sp>
        <p:nvSpPr>
          <p:cNvPr id="6" name="Прямоугольник 5"/>
          <p:cNvSpPr/>
          <p:nvPr/>
        </p:nvSpPr>
        <p:spPr>
          <a:xfrm>
            <a:off x="1187624" y="2697882"/>
            <a:ext cx="7376864" cy="3108543"/>
          </a:xfrm>
          <a:prstGeom prst="rect">
            <a:avLst/>
          </a:prstGeom>
        </p:spPr>
        <p:txBody>
          <a:bodyPr wrap="square">
            <a:spAutoFit/>
          </a:bodyPr>
          <a:lstStyle/>
          <a:p>
            <a:pPr algn="just"/>
            <a:r>
              <a:rPr lang="ru-RU" sz="2400" b="1" dirty="0" smtClean="0">
                <a:solidFill>
                  <a:srgbClr val="002060"/>
                </a:solidFill>
                <a:latin typeface="Times New Roman" pitchFamily="18" charset="0"/>
                <a:cs typeface="Times New Roman" pitchFamily="18" charset="0"/>
              </a:rPr>
              <a:t>	</a:t>
            </a:r>
            <a:r>
              <a:rPr lang="ru-RU" sz="2800" b="1" dirty="0" smtClean="0">
                <a:solidFill>
                  <a:srgbClr val="002060"/>
                </a:solidFill>
                <a:latin typeface="Times New Roman" pitchFamily="18" charset="0"/>
                <a:cs typeface="Times New Roman" pitchFamily="18" charset="0"/>
              </a:rPr>
              <a:t>1910 </a:t>
            </a:r>
            <a:r>
              <a:rPr lang="ru-RU" sz="2800" b="1" dirty="0" err="1" smtClean="0">
                <a:solidFill>
                  <a:srgbClr val="002060"/>
                </a:solidFill>
                <a:latin typeface="Times New Roman" pitchFamily="18" charset="0"/>
                <a:cs typeface="Times New Roman" pitchFamily="18" charset="0"/>
              </a:rPr>
              <a:t>нчы</a:t>
            </a:r>
            <a:r>
              <a:rPr lang="ru-RU" sz="2800" b="1" dirty="0" smtClean="0">
                <a:solidFill>
                  <a:srgbClr val="002060"/>
                </a:solidFill>
                <a:latin typeface="Times New Roman" pitchFamily="18" charset="0"/>
                <a:cs typeface="Times New Roman" pitchFamily="18" charset="0"/>
              </a:rPr>
              <a:t> елда </a:t>
            </a:r>
            <a:r>
              <a:rPr lang="tt-RU" sz="2800" b="1" dirty="0" smtClean="0">
                <a:solidFill>
                  <a:srgbClr val="002060"/>
                </a:solidFill>
                <a:latin typeface="Times New Roman" pitchFamily="18" charset="0"/>
                <a:cs typeface="Times New Roman" pitchFamily="18" charset="0"/>
              </a:rPr>
              <a:t>Буа районы Кильдураз авылында туа. </a:t>
            </a:r>
            <a:r>
              <a:rPr lang="ru-RU" sz="2800" b="1" dirty="0" smtClean="0">
                <a:solidFill>
                  <a:srgbClr val="002060"/>
                </a:solidFill>
                <a:latin typeface="Times New Roman" pitchFamily="18" charset="0"/>
                <a:cs typeface="Times New Roman" pitchFamily="18" charset="0"/>
              </a:rPr>
              <a:t>1941 нче елда </a:t>
            </a:r>
            <a:r>
              <a:rPr lang="ru-RU" sz="2800" b="1" dirty="0" err="1" smtClean="0">
                <a:solidFill>
                  <a:srgbClr val="002060"/>
                </a:solidFill>
                <a:latin typeface="Times New Roman" pitchFamily="18" charset="0"/>
                <a:cs typeface="Times New Roman" pitchFamily="18" charset="0"/>
              </a:rPr>
              <a:t>сугышка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алына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Румынияне</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азат</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итүдә катнаша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Йөрәгенә </a:t>
            </a:r>
            <a:r>
              <a:rPr lang="ru-RU" sz="2800" b="1" dirty="0" smtClean="0">
                <a:solidFill>
                  <a:srgbClr val="002060"/>
                </a:solidFill>
                <a:latin typeface="Times New Roman" pitchFamily="18" charset="0"/>
                <a:cs typeface="Times New Roman" pitchFamily="18" charset="0"/>
              </a:rPr>
              <a:t>снаряд </a:t>
            </a:r>
            <a:r>
              <a:rPr lang="ru-RU" sz="2800" b="1" dirty="0" err="1" smtClean="0">
                <a:solidFill>
                  <a:srgbClr val="002060"/>
                </a:solidFill>
                <a:latin typeface="Times New Roman" pitchFamily="18" charset="0"/>
                <a:cs typeface="Times New Roman" pitchFamily="18" charset="0"/>
              </a:rPr>
              <a:t>кыйпылчыклары</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тиеп</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яралана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Сугыштан</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соң </a:t>
            </a:r>
            <a:r>
              <a:rPr lang="ru-RU" sz="2800" b="1" dirty="0" smtClean="0">
                <a:solidFill>
                  <a:srgbClr val="002060"/>
                </a:solidFill>
                <a:latin typeface="Times New Roman" pitchFamily="18" charset="0"/>
                <a:cs typeface="Times New Roman" pitchFamily="18" charset="0"/>
              </a:rPr>
              <a:t>М.М. </a:t>
            </a:r>
            <a:r>
              <a:rPr lang="ru-RU" sz="2800" b="1" dirty="0" err="1" smtClean="0">
                <a:solidFill>
                  <a:srgbClr val="002060"/>
                </a:solidFill>
                <a:latin typeface="Times New Roman" pitchFamily="18" charset="0"/>
                <a:cs typeface="Times New Roman" pitchFamily="18" charset="0"/>
              </a:rPr>
              <a:t>Вахитов</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исемендәге</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мәктәптә</a:t>
            </a:r>
            <a:r>
              <a:rPr lang="ru-RU" sz="2800" b="1" dirty="0" smtClean="0">
                <a:solidFill>
                  <a:srgbClr val="002060"/>
                </a:solidFill>
                <a:latin typeface="Times New Roman" pitchFamily="18" charset="0"/>
                <a:cs typeface="Times New Roman" pitchFamily="18" charset="0"/>
              </a:rPr>
              <a:t> физик </a:t>
            </a:r>
            <a:r>
              <a:rPr lang="ru-RU" sz="2800" b="1" smtClean="0">
                <a:solidFill>
                  <a:srgbClr val="002060"/>
                </a:solidFill>
                <a:latin typeface="Times New Roman" pitchFamily="18" charset="0"/>
                <a:cs typeface="Times New Roman" pitchFamily="18" charset="0"/>
              </a:rPr>
              <a:t>тәрбия </a:t>
            </a:r>
            <a:r>
              <a:rPr lang="ru-RU" sz="2800" b="1" dirty="0" err="1" smtClean="0">
                <a:solidFill>
                  <a:srgbClr val="002060"/>
                </a:solidFill>
                <a:latin typeface="Times New Roman" pitchFamily="18" charset="0"/>
                <a:cs typeface="Times New Roman" pitchFamily="18" charset="0"/>
              </a:rPr>
              <a:t>дәресләрен</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алып</a:t>
            </a:r>
            <a:r>
              <a:rPr lang="ru-RU" sz="2800" b="1" dirty="0" smtClean="0">
                <a:solidFill>
                  <a:srgbClr val="002060"/>
                </a:solidFill>
                <a:latin typeface="Times New Roman" pitchFamily="18" charset="0"/>
                <a:cs typeface="Times New Roman" pitchFamily="18" charset="0"/>
              </a:rPr>
              <a:t> бара. </a:t>
            </a:r>
            <a:endParaRPr lang="ru-RU"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779912" y="1124744"/>
            <a:ext cx="4316016" cy="1470025"/>
          </a:xfrm>
        </p:spPr>
        <p:txBody>
          <a:bodyPr>
            <a:noAutofit/>
          </a:bodyPr>
          <a:lstStyle/>
          <a:p>
            <a:r>
              <a:rPr lang="tt-RU" sz="4000" b="1" dirty="0" smtClean="0">
                <a:solidFill>
                  <a:srgbClr val="C00000"/>
                </a:solidFill>
                <a:latin typeface="Times New Roman" pitchFamily="18" charset="0"/>
                <a:cs typeface="Times New Roman" pitchFamily="18" charset="0"/>
              </a:rPr>
              <a:t>Мәрдән</a:t>
            </a:r>
            <a:br>
              <a:rPr lang="tt-RU" sz="4000" b="1" dirty="0" smtClean="0">
                <a:solidFill>
                  <a:srgbClr val="C00000"/>
                </a:solidFill>
                <a:latin typeface="Times New Roman" pitchFamily="18" charset="0"/>
                <a:cs typeface="Times New Roman" pitchFamily="18" charset="0"/>
              </a:rPr>
            </a:br>
            <a:r>
              <a:rPr lang="tt-RU" sz="4000" b="1" dirty="0" smtClean="0">
                <a:solidFill>
                  <a:srgbClr val="C00000"/>
                </a:solidFill>
                <a:latin typeface="Times New Roman" pitchFamily="18" charset="0"/>
                <a:cs typeface="Times New Roman" pitchFamily="18" charset="0"/>
              </a:rPr>
              <a:t>Мәрдән улы</a:t>
            </a:r>
            <a:br>
              <a:rPr lang="tt-RU" sz="4000" b="1" dirty="0" smtClean="0">
                <a:solidFill>
                  <a:srgbClr val="C00000"/>
                </a:solidFill>
                <a:latin typeface="Times New Roman" pitchFamily="18" charset="0"/>
                <a:cs typeface="Times New Roman" pitchFamily="18" charset="0"/>
              </a:rPr>
            </a:br>
            <a:r>
              <a:rPr lang="tt-RU" sz="4000" b="1" dirty="0" smtClean="0">
                <a:solidFill>
                  <a:srgbClr val="C00000"/>
                </a:solidFill>
                <a:latin typeface="Times New Roman" pitchFamily="18" charset="0"/>
                <a:cs typeface="Times New Roman" pitchFamily="18" charset="0"/>
              </a:rPr>
              <a:t>Мәрдәнов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924944"/>
            <a:ext cx="7376864" cy="3312368"/>
          </a:xfrm>
        </p:spPr>
        <p:txBody>
          <a:bodyPr>
            <a:normAutofit fontScale="40000" lnSpcReduction="20000"/>
          </a:bodyPr>
          <a:lstStyle/>
          <a:p>
            <a:endParaRPr lang="ru-RU" sz="3600" b="1" dirty="0" smtClean="0">
              <a:solidFill>
                <a:srgbClr val="002060"/>
              </a:solidFill>
              <a:latin typeface="Times New Roman" pitchFamily="18" charset="0"/>
              <a:cs typeface="Times New Roman" pitchFamily="18" charset="0"/>
            </a:endParaRPr>
          </a:p>
          <a:p>
            <a:pPr algn="just"/>
            <a:r>
              <a:rPr lang="ru-RU" sz="3600" b="1" dirty="0">
                <a:solidFill>
                  <a:srgbClr val="002060"/>
                </a:solidFill>
                <a:latin typeface="Times New Roman" pitchFamily="18" charset="0"/>
                <a:cs typeface="Times New Roman" pitchFamily="18" charset="0"/>
              </a:rPr>
              <a:t>	</a:t>
            </a:r>
            <a:r>
              <a:rPr lang="ru-RU" sz="5500" b="1" dirty="0" smtClean="0">
                <a:solidFill>
                  <a:srgbClr val="002060"/>
                </a:solidFill>
                <a:latin typeface="Times New Roman" pitchFamily="18" charset="0"/>
                <a:cs typeface="Times New Roman" pitchFamily="18" charset="0"/>
              </a:rPr>
              <a:t>1920 </a:t>
            </a:r>
            <a:r>
              <a:rPr lang="ru-RU" sz="5500" b="1" dirty="0" err="1" smtClean="0">
                <a:solidFill>
                  <a:srgbClr val="002060"/>
                </a:solidFill>
                <a:latin typeface="Times New Roman" pitchFamily="18" charset="0"/>
                <a:cs typeface="Times New Roman" pitchFamily="18" charset="0"/>
              </a:rPr>
              <a:t>нче</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елның</a:t>
            </a:r>
            <a:r>
              <a:rPr lang="ru-RU" sz="5500" b="1" dirty="0" smtClean="0">
                <a:solidFill>
                  <a:srgbClr val="002060"/>
                </a:solidFill>
                <a:latin typeface="Times New Roman" pitchFamily="18" charset="0"/>
                <a:cs typeface="Times New Roman" pitchFamily="18" charset="0"/>
              </a:rPr>
              <a:t> март </a:t>
            </a:r>
            <a:r>
              <a:rPr lang="ru-RU" sz="5500" b="1" dirty="0" err="1" smtClean="0">
                <a:solidFill>
                  <a:srgbClr val="002060"/>
                </a:solidFill>
                <a:latin typeface="Times New Roman" pitchFamily="18" charset="0"/>
                <a:cs typeface="Times New Roman" pitchFamily="18" charset="0"/>
              </a:rPr>
              <a:t>аенда</a:t>
            </a:r>
            <a:r>
              <a:rPr lang="ru-RU" sz="5500" b="1" dirty="0" smtClean="0">
                <a:solidFill>
                  <a:srgbClr val="002060"/>
                </a:solidFill>
                <a:latin typeface="Times New Roman" pitchFamily="18" charset="0"/>
                <a:cs typeface="Times New Roman" pitchFamily="18" charset="0"/>
              </a:rPr>
              <a:t> </a:t>
            </a:r>
            <a:r>
              <a:rPr lang="ru-RU" sz="5500" b="1" dirty="0" err="1">
                <a:solidFill>
                  <a:srgbClr val="002060"/>
                </a:solidFill>
                <a:latin typeface="Times New Roman" pitchFamily="18" charset="0"/>
                <a:cs typeface="Times New Roman" pitchFamily="18" charset="0"/>
              </a:rPr>
              <a:t>А</a:t>
            </a:r>
            <a:r>
              <a:rPr lang="ru-RU" sz="5500" b="1" dirty="0" err="1" smtClean="0">
                <a:solidFill>
                  <a:srgbClr val="002060"/>
                </a:solidFill>
                <a:latin typeface="Times New Roman" pitchFamily="18" charset="0"/>
                <a:cs typeface="Times New Roman" pitchFamily="18" charset="0"/>
              </a:rPr>
              <a:t>ктаныш</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районының</a:t>
            </a:r>
            <a:r>
              <a:rPr lang="ru-RU" sz="5500" b="1" dirty="0" smtClean="0">
                <a:solidFill>
                  <a:srgbClr val="002060"/>
                </a:solidFill>
                <a:latin typeface="Times New Roman" pitchFamily="18" charset="0"/>
                <a:cs typeface="Times New Roman" pitchFamily="18" charset="0"/>
              </a:rPr>
              <a:t> Иске-</a:t>
            </a:r>
            <a:r>
              <a:rPr lang="ru-RU" sz="5500" b="1" dirty="0" err="1" smtClean="0">
                <a:solidFill>
                  <a:srgbClr val="002060"/>
                </a:solidFill>
                <a:latin typeface="Times New Roman" pitchFamily="18" charset="0"/>
                <a:cs typeface="Times New Roman" pitchFamily="18" charset="0"/>
              </a:rPr>
              <a:t>Әлем</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авылында</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туа</a:t>
            </a:r>
            <a:r>
              <a:rPr lang="ru-RU" sz="5500" b="1" dirty="0" smtClean="0">
                <a:solidFill>
                  <a:srgbClr val="002060"/>
                </a:solidFill>
                <a:latin typeface="Times New Roman" pitchFamily="18" charset="0"/>
                <a:cs typeface="Times New Roman" pitchFamily="18" charset="0"/>
              </a:rPr>
              <a:t>. 1942 </a:t>
            </a:r>
            <a:r>
              <a:rPr lang="ru-RU" sz="5500" b="1" dirty="0" err="1" smtClean="0">
                <a:solidFill>
                  <a:srgbClr val="002060"/>
                </a:solidFill>
                <a:latin typeface="Times New Roman" pitchFamily="18" charset="0"/>
                <a:cs typeface="Times New Roman" pitchFamily="18" charset="0"/>
              </a:rPr>
              <a:t>нче</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елда</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хәрби</a:t>
            </a:r>
            <a:r>
              <a:rPr lang="ru-RU" sz="5500" b="1" dirty="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хезмәткә</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чакырыла</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Бер</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айдан</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кыска</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вакытлы</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курсларны</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тәмамлап</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Мәскәү</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Хәрби</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Округының</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халык</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эчке</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эшләр</a:t>
            </a:r>
            <a:r>
              <a:rPr lang="ru-RU" sz="5500" b="1" dirty="0" smtClean="0">
                <a:solidFill>
                  <a:srgbClr val="002060"/>
                </a:solidFill>
                <a:latin typeface="Times New Roman" pitchFamily="18" charset="0"/>
                <a:cs typeface="Times New Roman" pitchFamily="18" charset="0"/>
              </a:rPr>
              <a:t> комиссариаты 15 </a:t>
            </a:r>
            <a:r>
              <a:rPr lang="ru-RU" sz="5500" b="1" dirty="0" err="1" smtClean="0">
                <a:solidFill>
                  <a:srgbClr val="002060"/>
                </a:solidFill>
                <a:latin typeface="Times New Roman" pitchFamily="18" charset="0"/>
                <a:cs typeface="Times New Roman" pitchFamily="18" charset="0"/>
              </a:rPr>
              <a:t>нче</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хәрби</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дивизиясенең</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оператив</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вәкиле</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итеп</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куела</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Сугышта</a:t>
            </a:r>
            <a:r>
              <a:rPr lang="ru-RU" sz="5500" b="1" dirty="0" smtClean="0">
                <a:solidFill>
                  <a:srgbClr val="002060"/>
                </a:solidFill>
                <a:latin typeface="Times New Roman" pitchFamily="18" charset="0"/>
                <a:cs typeface="Times New Roman" pitchFamily="18" charset="0"/>
              </a:rPr>
              <a:t> разведчик </a:t>
            </a:r>
            <a:r>
              <a:rPr lang="ru-RU" sz="5500" b="1" dirty="0" err="1" smtClean="0">
                <a:solidFill>
                  <a:srgbClr val="002060"/>
                </a:solidFill>
                <a:latin typeface="Times New Roman" pitchFamily="18" charset="0"/>
                <a:cs typeface="Times New Roman" pitchFamily="18" charset="0"/>
              </a:rPr>
              <a:t>буларак</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авыр</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операцияләрдә</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катнаша</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яралана</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Сул</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аягын</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югалта</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Җиңүне</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авыр</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хәлдә</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госпитальдә</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каршылый</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Сугыштан</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соң</a:t>
            </a:r>
            <a:r>
              <a:rPr lang="ru-RU" sz="5500" b="1" dirty="0" smtClean="0">
                <a:solidFill>
                  <a:srgbClr val="002060"/>
                </a:solidFill>
                <a:latin typeface="Times New Roman" pitchFamily="18" charset="0"/>
                <a:cs typeface="Times New Roman" pitchFamily="18" charset="0"/>
              </a:rPr>
              <a:t> М.М. </a:t>
            </a:r>
            <a:r>
              <a:rPr lang="ru-RU" sz="5500" b="1" dirty="0" err="1" smtClean="0">
                <a:solidFill>
                  <a:srgbClr val="002060"/>
                </a:solidFill>
                <a:latin typeface="Times New Roman" pitchFamily="18" charset="0"/>
                <a:cs typeface="Times New Roman" pitchFamily="18" charset="0"/>
              </a:rPr>
              <a:t>Вахитов</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исемендәге</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мәктәптә</a:t>
            </a:r>
            <a:r>
              <a:rPr lang="ru-RU" sz="5500" b="1" dirty="0" smtClean="0">
                <a:solidFill>
                  <a:srgbClr val="002060"/>
                </a:solidFill>
                <a:latin typeface="Times New Roman" pitchFamily="18" charset="0"/>
                <a:cs typeface="Times New Roman" pitchFamily="18" charset="0"/>
              </a:rPr>
              <a:t> математика </a:t>
            </a:r>
            <a:r>
              <a:rPr lang="ru-RU" sz="5500" b="1" dirty="0" err="1" smtClean="0">
                <a:solidFill>
                  <a:srgbClr val="002060"/>
                </a:solidFill>
                <a:latin typeface="Times New Roman" pitchFamily="18" charset="0"/>
                <a:cs typeface="Times New Roman" pitchFamily="18" charset="0"/>
              </a:rPr>
              <a:t>укытучысы</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булып</a:t>
            </a:r>
            <a:r>
              <a:rPr lang="ru-RU" sz="5500" b="1" dirty="0" smtClean="0">
                <a:solidFill>
                  <a:srgbClr val="002060"/>
                </a:solidFill>
                <a:latin typeface="Times New Roman" pitchFamily="18" charset="0"/>
                <a:cs typeface="Times New Roman" pitchFamily="18" charset="0"/>
              </a:rPr>
              <a:t> </a:t>
            </a:r>
            <a:r>
              <a:rPr lang="ru-RU" sz="5500" b="1" dirty="0" err="1" smtClean="0">
                <a:solidFill>
                  <a:srgbClr val="002060"/>
                </a:solidFill>
                <a:latin typeface="Times New Roman" pitchFamily="18" charset="0"/>
                <a:cs typeface="Times New Roman" pitchFamily="18" charset="0"/>
              </a:rPr>
              <a:t>эшли</a:t>
            </a:r>
            <a:r>
              <a:rPr lang="ru-RU" sz="5500" b="1" dirty="0" smtClean="0">
                <a:solidFill>
                  <a:srgbClr val="002060"/>
                </a:solidFill>
                <a:latin typeface="Times New Roman" pitchFamily="18" charset="0"/>
                <a:cs typeface="Times New Roman" pitchFamily="18" charset="0"/>
              </a:rPr>
              <a:t>.</a:t>
            </a:r>
            <a:endParaRPr lang="ru-RU" sz="5500" dirty="0"/>
          </a:p>
        </p:txBody>
      </p:sp>
      <p:pic>
        <p:nvPicPr>
          <p:cNvPr id="3074" name="Picture 2"/>
          <p:cNvPicPr>
            <a:picLocks noChangeAspect="1" noChangeArrowheads="1"/>
          </p:cNvPicPr>
          <p:nvPr/>
        </p:nvPicPr>
        <p:blipFill>
          <a:blip r:embed="rId3" cstate="print"/>
          <a:srcRect l="65213" t="27172" r="13304" b="31165"/>
          <a:stretch>
            <a:fillRect/>
          </a:stretch>
        </p:blipFill>
        <p:spPr bwMode="auto">
          <a:xfrm>
            <a:off x="1589584" y="707628"/>
            <a:ext cx="1584176" cy="2304256"/>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779912" y="1124744"/>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Әбрар</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Һидиятулла</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Габитов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924944"/>
            <a:ext cx="7376864" cy="3312368"/>
          </a:xfrm>
        </p:spPr>
        <p:txBody>
          <a:bodyPr>
            <a:normAutofit fontScale="40000" lnSpcReduction="20000"/>
          </a:bodyPr>
          <a:lstStyle/>
          <a:p>
            <a:endParaRPr lang="ru-RU" sz="4300" b="1" dirty="0" smtClean="0">
              <a:solidFill>
                <a:srgbClr val="002060"/>
              </a:solidFill>
              <a:latin typeface="Times New Roman" pitchFamily="18" charset="0"/>
              <a:cs typeface="Times New Roman" pitchFamily="18" charset="0"/>
            </a:endParaRPr>
          </a:p>
          <a:p>
            <a:pPr algn="just"/>
            <a:r>
              <a:rPr lang="ru-RU" sz="5700" b="1" dirty="0">
                <a:solidFill>
                  <a:srgbClr val="002060"/>
                </a:solidFill>
                <a:latin typeface="Times New Roman" pitchFamily="18" charset="0"/>
                <a:cs typeface="Times New Roman" pitchFamily="18" charset="0"/>
              </a:rPr>
              <a:t>	</a:t>
            </a:r>
            <a:r>
              <a:rPr lang="ru-RU" sz="6800" b="1" dirty="0" smtClean="0">
                <a:solidFill>
                  <a:srgbClr val="002060"/>
                </a:solidFill>
                <a:latin typeface="Times New Roman" pitchFamily="18" charset="0"/>
                <a:cs typeface="Times New Roman" pitchFamily="18" charset="0"/>
              </a:rPr>
              <a:t>1925 </a:t>
            </a:r>
            <a:r>
              <a:rPr lang="ru-RU" sz="6800" b="1" dirty="0" err="1" smtClean="0">
                <a:solidFill>
                  <a:srgbClr val="002060"/>
                </a:solidFill>
                <a:latin typeface="Times New Roman" pitchFamily="18" charset="0"/>
                <a:cs typeface="Times New Roman" pitchFamily="18" charset="0"/>
              </a:rPr>
              <a:t>нче</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елда</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Буа</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шәһәрендә</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туа</a:t>
            </a:r>
            <a:r>
              <a:rPr lang="ru-RU" sz="6800" b="1" dirty="0" smtClean="0">
                <a:solidFill>
                  <a:srgbClr val="002060"/>
                </a:solidFill>
                <a:latin typeface="Times New Roman" pitchFamily="18" charset="0"/>
                <a:cs typeface="Times New Roman" pitchFamily="18" charset="0"/>
              </a:rPr>
              <a:t>. 1943 </a:t>
            </a:r>
            <a:r>
              <a:rPr lang="ru-RU" sz="6800" b="1" dirty="0" err="1" smtClean="0">
                <a:solidFill>
                  <a:srgbClr val="002060"/>
                </a:solidFill>
                <a:latin typeface="Times New Roman" pitchFamily="18" charset="0"/>
                <a:cs typeface="Times New Roman" pitchFamily="18" charset="0"/>
              </a:rPr>
              <a:t>нче</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елның</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гыйнвар</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аенда</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фронтка</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җибәрелә</a:t>
            </a:r>
            <a:r>
              <a:rPr lang="ru-RU" sz="6800" b="1" dirty="0" smtClean="0">
                <a:solidFill>
                  <a:srgbClr val="002060"/>
                </a:solidFill>
                <a:latin typeface="Times New Roman" pitchFamily="18" charset="0"/>
                <a:cs typeface="Times New Roman" pitchFamily="18" charset="0"/>
              </a:rPr>
              <a:t>. 1945 </a:t>
            </a:r>
            <a:r>
              <a:rPr lang="ru-RU" sz="6800" b="1" dirty="0" err="1" smtClean="0">
                <a:solidFill>
                  <a:srgbClr val="002060"/>
                </a:solidFill>
                <a:latin typeface="Times New Roman" pitchFamily="18" charset="0"/>
                <a:cs typeface="Times New Roman" pitchFamily="18" charset="0"/>
              </a:rPr>
              <a:t>нче</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елның</a:t>
            </a:r>
            <a:r>
              <a:rPr lang="ru-RU" sz="6800" b="1" dirty="0" smtClean="0">
                <a:solidFill>
                  <a:srgbClr val="002060"/>
                </a:solidFill>
                <a:latin typeface="Times New Roman" pitchFamily="18" charset="0"/>
                <a:cs typeface="Times New Roman" pitchFamily="18" charset="0"/>
              </a:rPr>
              <a:t> 29 </a:t>
            </a:r>
            <a:r>
              <a:rPr lang="ru-RU" sz="6800" b="1" dirty="0" err="1" smtClean="0">
                <a:solidFill>
                  <a:srgbClr val="002060"/>
                </a:solidFill>
                <a:latin typeface="Times New Roman" pitchFamily="18" charset="0"/>
                <a:cs typeface="Times New Roman" pitchFamily="18" charset="0"/>
              </a:rPr>
              <a:t>нчы</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апрелендә</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Нойштрелиц</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шәһәре</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өчен</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барган</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сугышларда</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батырлык</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күрсәтеп</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Батырлык</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өчен</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медале</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белән</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бүләкләнә</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Сугыштан</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соң</a:t>
            </a:r>
            <a:r>
              <a:rPr lang="ru-RU" sz="6800" b="1" dirty="0" smtClean="0">
                <a:solidFill>
                  <a:srgbClr val="002060"/>
                </a:solidFill>
                <a:latin typeface="Times New Roman" pitchFamily="18" charset="0"/>
                <a:cs typeface="Times New Roman" pitchFamily="18" charset="0"/>
              </a:rPr>
              <a:t> М.М. </a:t>
            </a:r>
            <a:r>
              <a:rPr lang="ru-RU" sz="6800" b="1" dirty="0" err="1" smtClean="0">
                <a:solidFill>
                  <a:srgbClr val="002060"/>
                </a:solidFill>
                <a:latin typeface="Times New Roman" pitchFamily="18" charset="0"/>
                <a:cs typeface="Times New Roman" pitchFamily="18" charset="0"/>
              </a:rPr>
              <a:t>Вахитов</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исемендәге</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мәктәптә</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укыта</a:t>
            </a:r>
            <a:r>
              <a:rPr lang="ru-RU" sz="6800" b="1" dirty="0" smtClean="0">
                <a:solidFill>
                  <a:srgbClr val="002060"/>
                </a:solidFill>
                <a:latin typeface="Times New Roman" pitchFamily="18" charset="0"/>
                <a:cs typeface="Times New Roman" pitchFamily="18" charset="0"/>
              </a:rPr>
              <a:t>, 9 ел директор  </a:t>
            </a:r>
            <a:r>
              <a:rPr lang="ru-RU" sz="6800" b="1" dirty="0" err="1" smtClean="0">
                <a:solidFill>
                  <a:srgbClr val="002060"/>
                </a:solidFill>
                <a:latin typeface="Times New Roman" pitchFamily="18" charset="0"/>
                <a:cs typeface="Times New Roman" pitchFamily="18" charset="0"/>
              </a:rPr>
              <a:t>булып</a:t>
            </a:r>
            <a:r>
              <a:rPr lang="ru-RU" sz="6800" b="1" dirty="0" smtClean="0">
                <a:solidFill>
                  <a:srgbClr val="002060"/>
                </a:solidFill>
                <a:latin typeface="Times New Roman" pitchFamily="18" charset="0"/>
                <a:cs typeface="Times New Roman" pitchFamily="18" charset="0"/>
              </a:rPr>
              <a:t> </a:t>
            </a:r>
            <a:r>
              <a:rPr lang="ru-RU" sz="6800" b="1" dirty="0" err="1" smtClean="0">
                <a:solidFill>
                  <a:srgbClr val="002060"/>
                </a:solidFill>
                <a:latin typeface="Times New Roman" pitchFamily="18" charset="0"/>
                <a:cs typeface="Times New Roman" pitchFamily="18" charset="0"/>
              </a:rPr>
              <a:t>эшли</a:t>
            </a:r>
            <a:r>
              <a:rPr lang="ru-RU" sz="6800" b="1" dirty="0" smtClean="0">
                <a:solidFill>
                  <a:srgbClr val="002060"/>
                </a:solidFill>
                <a:latin typeface="Times New Roman" pitchFamily="18" charset="0"/>
                <a:cs typeface="Times New Roman" pitchFamily="18" charset="0"/>
              </a:rPr>
              <a:t>. </a:t>
            </a:r>
            <a:r>
              <a:rPr lang="ru-RU" sz="5700" b="1" dirty="0" smtClean="0">
                <a:solidFill>
                  <a:srgbClr val="002060"/>
                </a:solidFill>
                <a:latin typeface="Times New Roman" pitchFamily="18" charset="0"/>
                <a:cs typeface="Times New Roman" pitchFamily="18" charset="0"/>
              </a:rPr>
              <a:t>	</a:t>
            </a:r>
            <a:endParaRPr lang="ru-RU" sz="5700" dirty="0"/>
          </a:p>
        </p:txBody>
      </p:sp>
      <p:pic>
        <p:nvPicPr>
          <p:cNvPr id="8" name="Picture 3"/>
          <p:cNvPicPr>
            <a:picLocks noChangeAspect="1" noChangeArrowheads="1"/>
          </p:cNvPicPr>
          <p:nvPr/>
        </p:nvPicPr>
        <p:blipFill>
          <a:blip r:embed="rId3" cstate="print"/>
          <a:srcRect l="40395" t="19840" r="47320" b="49920"/>
          <a:stretch>
            <a:fillRect/>
          </a:stretch>
        </p:blipFill>
        <p:spPr bwMode="auto">
          <a:xfrm>
            <a:off x="1475656" y="722129"/>
            <a:ext cx="1872209" cy="2275253"/>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779912" y="1124744"/>
            <a:ext cx="4316016" cy="1470025"/>
          </a:xfrm>
        </p:spPr>
        <p:txBody>
          <a:bodyPr>
            <a:normAutofit fontScale="90000"/>
          </a:bodyPr>
          <a:lstStyle/>
          <a:p>
            <a:r>
              <a:rPr lang="tt-RU" sz="4000" b="1" dirty="0" smtClean="0">
                <a:solidFill>
                  <a:srgbClr val="C00000"/>
                </a:solidFill>
                <a:latin typeface="Times New Roman" pitchFamily="18" charset="0"/>
                <a:cs typeface="Times New Roman" pitchFamily="18" charset="0"/>
              </a:rPr>
              <a:t>Җәләлетдин</a:t>
            </a:r>
            <a:br>
              <a:rPr lang="tt-RU" sz="4000" b="1" dirty="0" smtClean="0">
                <a:solidFill>
                  <a:srgbClr val="C00000"/>
                </a:solidFill>
                <a:latin typeface="Times New Roman" pitchFamily="18" charset="0"/>
                <a:cs typeface="Times New Roman" pitchFamily="18" charset="0"/>
              </a:rPr>
            </a:br>
            <a:r>
              <a:rPr lang="tt-RU" sz="4000" b="1" dirty="0" smtClean="0">
                <a:solidFill>
                  <a:srgbClr val="C00000"/>
                </a:solidFill>
                <a:latin typeface="Times New Roman" pitchFamily="18" charset="0"/>
                <a:cs typeface="Times New Roman" pitchFamily="18" charset="0"/>
              </a:rPr>
              <a:t>Сираҗетдин улы </a:t>
            </a:r>
            <a:br>
              <a:rPr lang="tt-RU" sz="4000" b="1" dirty="0" smtClean="0">
                <a:solidFill>
                  <a:srgbClr val="C00000"/>
                </a:solidFill>
                <a:latin typeface="Times New Roman" pitchFamily="18" charset="0"/>
                <a:cs typeface="Times New Roman" pitchFamily="18" charset="0"/>
              </a:rPr>
            </a:br>
            <a:r>
              <a:rPr lang="ru-RU" sz="4000" b="1" dirty="0" err="1" smtClean="0">
                <a:solidFill>
                  <a:srgbClr val="C00000"/>
                </a:solidFill>
                <a:latin typeface="Times New Roman" pitchFamily="18" charset="0"/>
                <a:cs typeface="Times New Roman" pitchFamily="18" charset="0"/>
              </a:rPr>
              <a:t>Шәмиев</a:t>
            </a:r>
            <a:r>
              <a:rPr lang="ru-RU" sz="4000" b="1" dirty="0" smtClean="0">
                <a:solidFill>
                  <a:srgbClr val="C00000"/>
                </a:solidFill>
                <a:latin typeface="Times New Roman" pitchFamily="18" charset="0"/>
                <a:cs typeface="Times New Roman" pitchFamily="18" charset="0"/>
              </a:rPr>
              <a:t> </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924944"/>
            <a:ext cx="7376864" cy="3312368"/>
          </a:xfrm>
        </p:spPr>
        <p:txBody>
          <a:bodyPr>
            <a:normAutofit/>
          </a:bodyPr>
          <a:lstStyle/>
          <a:p>
            <a:endParaRPr lang="ru-RU" sz="3600" b="1" dirty="0" smtClean="0">
              <a:solidFill>
                <a:srgbClr val="002060"/>
              </a:solidFill>
              <a:latin typeface="Times New Roman" pitchFamily="18" charset="0"/>
              <a:cs typeface="Times New Roman" pitchFamily="18" charset="0"/>
            </a:endParaRPr>
          </a:p>
          <a:p>
            <a:pPr algn="just"/>
            <a:r>
              <a:rPr lang="ru-RU" sz="3600" b="1" dirty="0" smtClean="0">
                <a:solidFill>
                  <a:srgbClr val="002060"/>
                </a:solidFill>
                <a:latin typeface="Times New Roman" pitchFamily="18" charset="0"/>
                <a:cs typeface="Times New Roman" pitchFamily="18" charset="0"/>
              </a:rPr>
              <a:t>	</a:t>
            </a:r>
            <a:r>
              <a:rPr lang="ru-RU" sz="3600" b="1" dirty="0">
                <a:solidFill>
                  <a:srgbClr val="002060"/>
                </a:solidFill>
                <a:latin typeface="Times New Roman" pitchFamily="18" charset="0"/>
                <a:cs typeface="Times New Roman" pitchFamily="18" charset="0"/>
              </a:rPr>
              <a:t>	</a:t>
            </a:r>
            <a:endParaRPr lang="ru-RU" sz="3600" b="1" dirty="0" smtClean="0">
              <a:solidFill>
                <a:srgbClr val="002060"/>
              </a:solidFill>
              <a:latin typeface="Times New Roman" pitchFamily="18" charset="0"/>
              <a:cs typeface="Times New Roman" pitchFamily="18" charset="0"/>
            </a:endParaRPr>
          </a:p>
          <a:p>
            <a:pPr algn="just"/>
            <a:r>
              <a:rPr lang="ru-RU" sz="3600" b="1" dirty="0" smtClean="0">
                <a:solidFill>
                  <a:srgbClr val="002060"/>
                </a:solidFill>
                <a:latin typeface="Times New Roman" pitchFamily="18" charset="0"/>
                <a:cs typeface="Times New Roman" pitchFamily="18" charset="0"/>
              </a:rPr>
              <a:t>	</a:t>
            </a:r>
            <a:endParaRPr lang="ru-RU" sz="5000" dirty="0"/>
          </a:p>
        </p:txBody>
      </p:sp>
      <p:pic>
        <p:nvPicPr>
          <p:cNvPr id="1026" name="Picture 2"/>
          <p:cNvPicPr>
            <a:picLocks noChangeAspect="1" noChangeArrowheads="1"/>
          </p:cNvPicPr>
          <p:nvPr/>
        </p:nvPicPr>
        <p:blipFill>
          <a:blip r:embed="rId3" cstate="print"/>
          <a:srcRect l="58488" t="15597" b="9885"/>
          <a:stretch>
            <a:fillRect/>
          </a:stretch>
        </p:blipFill>
        <p:spPr bwMode="auto">
          <a:xfrm flipH="1">
            <a:off x="1547664" y="764704"/>
            <a:ext cx="1656184" cy="2292765"/>
          </a:xfrm>
          <a:prstGeom prst="rect">
            <a:avLst/>
          </a:prstGeom>
          <a:ln>
            <a:headEnd/>
            <a:tailEnd/>
          </a:ln>
        </p:spPr>
        <p:style>
          <a:lnRef idx="3">
            <a:schemeClr val="lt1"/>
          </a:lnRef>
          <a:fillRef idx="1">
            <a:schemeClr val="accent1"/>
          </a:fillRef>
          <a:effectRef idx="1">
            <a:schemeClr val="accent1"/>
          </a:effectRef>
          <a:fontRef idx="minor">
            <a:schemeClr val="lt1"/>
          </a:fontRef>
        </p:style>
      </p:pic>
      <p:sp>
        <p:nvSpPr>
          <p:cNvPr id="6" name="Прямоугольник 5"/>
          <p:cNvSpPr/>
          <p:nvPr/>
        </p:nvSpPr>
        <p:spPr>
          <a:xfrm>
            <a:off x="1187624" y="3140968"/>
            <a:ext cx="7416824" cy="3108543"/>
          </a:xfrm>
          <a:prstGeom prst="rect">
            <a:avLst/>
          </a:prstGeom>
        </p:spPr>
        <p:txBody>
          <a:bodyPr wrap="square">
            <a:spAutoFit/>
          </a:bodyPr>
          <a:lstStyle/>
          <a:p>
            <a:pPr algn="just"/>
            <a:r>
              <a:rPr lang="ru-RU" sz="2800" b="1" dirty="0" smtClean="0">
                <a:solidFill>
                  <a:srgbClr val="002060"/>
                </a:solidFill>
                <a:latin typeface="Times New Roman" pitchFamily="18" charset="0"/>
                <a:cs typeface="Times New Roman" pitchFamily="18" charset="0"/>
              </a:rPr>
              <a:t>	1890 </a:t>
            </a:r>
            <a:r>
              <a:rPr lang="ru-RU" sz="2800" b="1" dirty="0" err="1" smtClean="0">
                <a:solidFill>
                  <a:srgbClr val="002060"/>
                </a:solidFill>
                <a:latin typeface="Times New Roman" pitchFamily="18" charset="0"/>
                <a:cs typeface="Times New Roman" pitchFamily="18" charset="0"/>
              </a:rPr>
              <a:t>нчы</a:t>
            </a:r>
            <a:r>
              <a:rPr lang="ru-RU" sz="2800" b="1" dirty="0" smtClean="0">
                <a:solidFill>
                  <a:srgbClr val="002060"/>
                </a:solidFill>
                <a:latin typeface="Times New Roman" pitchFamily="18" charset="0"/>
                <a:cs typeface="Times New Roman" pitchFamily="18" charset="0"/>
              </a:rPr>
              <a:t> елда </a:t>
            </a:r>
            <a:r>
              <a:rPr lang="ru-RU" sz="2800" b="1" dirty="0" err="1" smtClean="0">
                <a:solidFill>
                  <a:srgbClr val="002060"/>
                </a:solidFill>
                <a:latin typeface="Times New Roman" pitchFamily="18" charset="0"/>
                <a:cs typeface="Times New Roman" pitchFamily="18" charset="0"/>
              </a:rPr>
              <a:t>Буа</a:t>
            </a:r>
            <a:r>
              <a:rPr lang="ru-RU" sz="2800" b="1" dirty="0" smtClean="0">
                <a:solidFill>
                  <a:srgbClr val="002060"/>
                </a:solidFill>
                <a:latin typeface="Times New Roman" pitchFamily="18" charset="0"/>
                <a:cs typeface="Times New Roman" pitchFamily="18" charset="0"/>
              </a:rPr>
              <a:t> районы </a:t>
            </a:r>
            <a:r>
              <a:rPr lang="ru-RU" sz="2800" b="1" dirty="0" err="1" smtClean="0">
                <a:solidFill>
                  <a:srgbClr val="002060"/>
                </a:solidFill>
                <a:latin typeface="Times New Roman" pitchFamily="18" charset="0"/>
                <a:cs typeface="Times New Roman" pitchFamily="18" charset="0"/>
              </a:rPr>
              <a:t>Адав-Толымбай</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авылында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туа</a:t>
            </a:r>
            <a:r>
              <a:rPr lang="ru-RU" sz="2800" b="1" dirty="0" smtClean="0">
                <a:solidFill>
                  <a:srgbClr val="002060"/>
                </a:solidFill>
                <a:latin typeface="Times New Roman" pitchFamily="18" charset="0"/>
                <a:cs typeface="Times New Roman" pitchFamily="18" charset="0"/>
              </a:rPr>
              <a:t>. 1926 </a:t>
            </a:r>
            <a:r>
              <a:rPr lang="ru-RU" sz="2800" b="1" dirty="0" err="1" smtClean="0">
                <a:solidFill>
                  <a:srgbClr val="002060"/>
                </a:solidFill>
                <a:latin typeface="Times New Roman" pitchFamily="18" charset="0"/>
                <a:cs typeface="Times New Roman" pitchFamily="18" charset="0"/>
              </a:rPr>
              <a:t>нчы</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елдан</a:t>
            </a:r>
            <a:r>
              <a:rPr lang="ru-RU" sz="2800" b="1" dirty="0" smtClean="0">
                <a:solidFill>
                  <a:srgbClr val="002060"/>
                </a:solidFill>
                <a:latin typeface="Times New Roman" pitchFamily="18" charset="0"/>
                <a:cs typeface="Times New Roman" pitchFamily="18" charset="0"/>
              </a:rPr>
              <a:t> 1938 нче </a:t>
            </a:r>
            <a:r>
              <a:rPr lang="ru-RU" sz="2800" b="1" dirty="0" err="1" smtClean="0">
                <a:solidFill>
                  <a:srgbClr val="002060"/>
                </a:solidFill>
                <a:latin typeface="Times New Roman" pitchFamily="18" charset="0"/>
                <a:cs typeface="Times New Roman" pitchFamily="18" charset="0"/>
              </a:rPr>
              <a:t>елга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кадәр </a:t>
            </a:r>
            <a:r>
              <a:rPr lang="ru-RU" sz="2800" b="1" dirty="0" smtClean="0">
                <a:solidFill>
                  <a:srgbClr val="002060"/>
                </a:solidFill>
                <a:latin typeface="Times New Roman" pitchFamily="18" charset="0"/>
                <a:cs typeface="Times New Roman" pitchFamily="18" charset="0"/>
              </a:rPr>
              <a:t>М.М. </a:t>
            </a:r>
            <a:r>
              <a:rPr lang="ru-RU" sz="2800" b="1" dirty="0" err="1" smtClean="0">
                <a:solidFill>
                  <a:srgbClr val="002060"/>
                </a:solidFill>
                <a:latin typeface="Times New Roman" pitchFamily="18" charset="0"/>
                <a:cs typeface="Times New Roman" pitchFamily="18" charset="0"/>
              </a:rPr>
              <a:t>Вахитов</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исемендәге мәктәптә </a:t>
            </a:r>
            <a:r>
              <a:rPr lang="ru-RU" sz="2800" b="1" dirty="0" smtClean="0">
                <a:solidFill>
                  <a:srgbClr val="002060"/>
                </a:solidFill>
                <a:latin typeface="Times New Roman" pitchFamily="18" charset="0"/>
                <a:cs typeface="Times New Roman" pitchFamily="18" charset="0"/>
              </a:rPr>
              <a:t>география </a:t>
            </a:r>
            <a:r>
              <a:rPr lang="ru-RU" sz="2800" b="1" dirty="0" err="1" smtClean="0">
                <a:solidFill>
                  <a:srgbClr val="002060"/>
                </a:solidFill>
                <a:latin typeface="Times New Roman" pitchFamily="18" charset="0"/>
                <a:cs typeface="Times New Roman" pitchFamily="18" charset="0"/>
              </a:rPr>
              <a:t>фәнен укыта</a:t>
            </a:r>
            <a:r>
              <a:rPr lang="ru-RU" sz="2800" b="1" dirty="0" smtClean="0">
                <a:solidFill>
                  <a:srgbClr val="002060"/>
                </a:solidFill>
                <a:latin typeface="Times New Roman" pitchFamily="18" charset="0"/>
                <a:cs typeface="Times New Roman" pitchFamily="18" charset="0"/>
              </a:rPr>
              <a:t>, директор </a:t>
            </a:r>
            <a:r>
              <a:rPr lang="ru-RU" sz="2800" b="1" dirty="0" err="1" smtClean="0">
                <a:solidFill>
                  <a:srgbClr val="002060"/>
                </a:solidFill>
                <a:latin typeface="Times New Roman" pitchFamily="18" charset="0"/>
                <a:cs typeface="Times New Roman" pitchFamily="18" charset="0"/>
              </a:rPr>
              <a:t>булып</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эшли</a:t>
            </a:r>
            <a:r>
              <a:rPr lang="ru-RU" sz="2800" b="1" dirty="0" smtClean="0">
                <a:solidFill>
                  <a:srgbClr val="002060"/>
                </a:solidFill>
                <a:latin typeface="Times New Roman" pitchFamily="18" charset="0"/>
                <a:cs typeface="Times New Roman" pitchFamily="18" charset="0"/>
              </a:rPr>
              <a:t>.  1941 нче елда </a:t>
            </a:r>
            <a:r>
              <a:rPr lang="ru-RU" sz="2800" b="1" dirty="0" err="1" smtClean="0">
                <a:solidFill>
                  <a:srgbClr val="002060"/>
                </a:solidFill>
                <a:latin typeface="Times New Roman" pitchFamily="18" charset="0"/>
                <a:cs typeface="Times New Roman" pitchFamily="18" charset="0"/>
              </a:rPr>
              <a:t>сугышка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алына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Сугыштан</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соң </a:t>
            </a:r>
            <a:r>
              <a:rPr lang="ru-RU" sz="2800" b="1" dirty="0" smtClean="0">
                <a:solidFill>
                  <a:srgbClr val="002060"/>
                </a:solidFill>
                <a:latin typeface="Times New Roman" pitchFamily="18" charset="0"/>
                <a:cs typeface="Times New Roman" pitchFamily="18" charset="0"/>
              </a:rPr>
              <a:t>да </a:t>
            </a:r>
            <a:r>
              <a:rPr lang="ru-RU" sz="2800" b="1" dirty="0" err="1" smtClean="0">
                <a:solidFill>
                  <a:srgbClr val="002060"/>
                </a:solidFill>
                <a:latin typeface="Times New Roman" pitchFamily="18" charset="0"/>
                <a:cs typeface="Times New Roman" pitchFamily="18" charset="0"/>
              </a:rPr>
              <a:t>эшен</a:t>
            </a:r>
            <a:r>
              <a:rPr lang="ru-RU" sz="2800" b="1" dirty="0" smtClean="0">
                <a:solidFill>
                  <a:srgbClr val="002060"/>
                </a:solidFill>
                <a:latin typeface="Times New Roman" pitchFamily="18" charset="0"/>
                <a:cs typeface="Times New Roman" pitchFamily="18" charset="0"/>
              </a:rPr>
              <a:t> Арча </a:t>
            </a:r>
            <a:r>
              <a:rPr lang="ru-RU" sz="2800" b="1" dirty="0" err="1" smtClean="0">
                <a:solidFill>
                  <a:srgbClr val="002060"/>
                </a:solidFill>
                <a:latin typeface="Times New Roman" pitchFamily="18" charset="0"/>
                <a:cs typeface="Times New Roman" pitchFamily="18" charset="0"/>
              </a:rPr>
              <a:t>эшчеләр поселогында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дәвам итә</a:t>
            </a:r>
            <a:r>
              <a:rPr lang="ru-RU" sz="2800" b="1" dirty="0" smtClean="0">
                <a:solidFill>
                  <a:srgbClr val="002060"/>
                </a:solidFill>
                <a:latin typeface="Times New Roman" pitchFamily="18" charset="0"/>
                <a:cs typeface="Times New Roman" pitchFamily="18" charset="0"/>
              </a:rPr>
              <a:t>.  </a:t>
            </a:r>
            <a:endParaRPr lang="ru-RU"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779912" y="1124744"/>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Мәсхүт</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Сәит</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Хәбибуллин</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3140968"/>
            <a:ext cx="7376864" cy="3024336"/>
          </a:xfrm>
        </p:spPr>
        <p:txBody>
          <a:bodyPr>
            <a:normAutofit fontScale="32500" lnSpcReduction="20000"/>
          </a:bodyPr>
          <a:lstStyle/>
          <a:p>
            <a:pPr algn="just"/>
            <a:r>
              <a:rPr lang="ru-RU" sz="3600" b="1" dirty="0">
                <a:solidFill>
                  <a:srgbClr val="002060"/>
                </a:solidFill>
                <a:latin typeface="Times New Roman" pitchFamily="18" charset="0"/>
                <a:cs typeface="Times New Roman" pitchFamily="18" charset="0"/>
              </a:rPr>
              <a:t>	</a:t>
            </a:r>
            <a:r>
              <a:rPr lang="ru-RU" sz="7400" b="1" dirty="0" smtClean="0">
                <a:solidFill>
                  <a:srgbClr val="002060"/>
                </a:solidFill>
                <a:latin typeface="Times New Roman" pitchFamily="18" charset="0"/>
                <a:cs typeface="Times New Roman" pitchFamily="18" charset="0"/>
              </a:rPr>
              <a:t>1924 </a:t>
            </a:r>
            <a:r>
              <a:rPr lang="ru-RU" sz="7400" b="1" dirty="0" err="1" smtClean="0">
                <a:solidFill>
                  <a:srgbClr val="002060"/>
                </a:solidFill>
                <a:latin typeface="Times New Roman" pitchFamily="18" charset="0"/>
                <a:cs typeface="Times New Roman" pitchFamily="18" charset="0"/>
              </a:rPr>
              <a:t>нче</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елда</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Апас</a:t>
            </a:r>
            <a:r>
              <a:rPr lang="ru-RU" sz="7400" b="1" dirty="0" smtClean="0">
                <a:solidFill>
                  <a:srgbClr val="002060"/>
                </a:solidFill>
                <a:latin typeface="Times New Roman" pitchFamily="18" charset="0"/>
                <a:cs typeface="Times New Roman" pitchFamily="18" charset="0"/>
              </a:rPr>
              <a:t> районы </a:t>
            </a:r>
            <a:r>
              <a:rPr lang="ru-RU" sz="7400" b="1" dirty="0" err="1" smtClean="0">
                <a:solidFill>
                  <a:srgbClr val="002060"/>
                </a:solidFill>
                <a:latin typeface="Times New Roman" pitchFamily="18" charset="0"/>
                <a:cs typeface="Times New Roman" pitchFamily="18" charset="0"/>
              </a:rPr>
              <a:t>Күкшем</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авылында</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туа</a:t>
            </a:r>
            <a:r>
              <a:rPr lang="ru-RU" sz="7400" b="1" dirty="0" smtClean="0">
                <a:solidFill>
                  <a:srgbClr val="002060"/>
                </a:solidFill>
                <a:latin typeface="Times New Roman" pitchFamily="18" charset="0"/>
                <a:cs typeface="Times New Roman" pitchFamily="18" charset="0"/>
              </a:rPr>
              <a:t>. 1941 </a:t>
            </a:r>
            <a:r>
              <a:rPr lang="ru-RU" sz="7400" b="1" dirty="0" err="1" smtClean="0">
                <a:solidFill>
                  <a:srgbClr val="002060"/>
                </a:solidFill>
                <a:latin typeface="Times New Roman" pitchFamily="18" charset="0"/>
                <a:cs typeface="Times New Roman" pitchFamily="18" charset="0"/>
              </a:rPr>
              <a:t>нче</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елда</a:t>
            </a:r>
            <a:r>
              <a:rPr lang="ru-RU" sz="7400" b="1" dirty="0" smtClean="0">
                <a:solidFill>
                  <a:srgbClr val="002060"/>
                </a:solidFill>
                <a:latin typeface="Times New Roman" pitchFamily="18" charset="0"/>
                <a:cs typeface="Times New Roman" pitchFamily="18" charset="0"/>
              </a:rPr>
              <a:t> М.М. </a:t>
            </a:r>
            <a:r>
              <a:rPr lang="ru-RU" sz="7400" b="1" dirty="0" err="1" smtClean="0">
                <a:solidFill>
                  <a:srgbClr val="002060"/>
                </a:solidFill>
                <a:latin typeface="Times New Roman" pitchFamily="18" charset="0"/>
                <a:cs typeface="Times New Roman" pitchFamily="18" charset="0"/>
              </a:rPr>
              <a:t>Вахитов</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исемендәге</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мәктәпне</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тәмамлый</a:t>
            </a:r>
            <a:r>
              <a:rPr lang="ru-RU" sz="7400" b="1" dirty="0">
                <a:solidFill>
                  <a:srgbClr val="002060"/>
                </a:solidFill>
                <a:latin typeface="Times New Roman" pitchFamily="18" charset="0"/>
                <a:cs typeface="Times New Roman" pitchFamily="18" charset="0"/>
              </a:rPr>
              <a:t>. </a:t>
            </a:r>
            <a:r>
              <a:rPr lang="ru-RU" sz="7400" b="1" dirty="0" err="1">
                <a:solidFill>
                  <a:srgbClr val="002060"/>
                </a:solidFill>
                <a:latin typeface="Times New Roman" pitchFamily="18" charset="0"/>
                <a:cs typeface="Times New Roman" pitchFamily="18" charset="0"/>
              </a:rPr>
              <a:t>Хәрби</a:t>
            </a:r>
            <a:r>
              <a:rPr lang="ru-RU" sz="7400" b="1" dirty="0">
                <a:solidFill>
                  <a:srgbClr val="002060"/>
                </a:solidFill>
                <a:latin typeface="Times New Roman" pitchFamily="18" charset="0"/>
                <a:cs typeface="Times New Roman" pitchFamily="18" charset="0"/>
              </a:rPr>
              <a:t> </a:t>
            </a:r>
            <a:r>
              <a:rPr lang="ru-RU" sz="7400" b="1" dirty="0" err="1">
                <a:solidFill>
                  <a:srgbClr val="002060"/>
                </a:solidFill>
                <a:latin typeface="Times New Roman" pitchFamily="18" charset="0"/>
                <a:cs typeface="Times New Roman" pitchFamily="18" charset="0"/>
              </a:rPr>
              <a:t>юлын</a:t>
            </a:r>
            <a:r>
              <a:rPr lang="ru-RU" sz="7400" b="1" dirty="0">
                <a:solidFill>
                  <a:srgbClr val="002060"/>
                </a:solidFill>
                <a:latin typeface="Times New Roman" pitchFamily="18" charset="0"/>
                <a:cs typeface="Times New Roman" pitchFamily="18" charset="0"/>
              </a:rPr>
              <a:t> </a:t>
            </a:r>
            <a:r>
              <a:rPr lang="ru-RU" sz="7400" b="1" dirty="0" err="1">
                <a:solidFill>
                  <a:srgbClr val="002060"/>
                </a:solidFill>
                <a:latin typeface="Times New Roman" pitchFamily="18" charset="0"/>
                <a:cs typeface="Times New Roman" pitchFamily="18" charset="0"/>
              </a:rPr>
              <a:t>Горкий</a:t>
            </a:r>
            <a:r>
              <a:rPr lang="ru-RU" sz="7400" b="1" dirty="0">
                <a:solidFill>
                  <a:srgbClr val="002060"/>
                </a:solidFill>
                <a:latin typeface="Times New Roman" pitchFamily="18" charset="0"/>
                <a:cs typeface="Times New Roman" pitchFamily="18" charset="0"/>
              </a:rPr>
              <a:t> </a:t>
            </a:r>
            <a:r>
              <a:rPr lang="ru-RU" sz="7400" b="1" dirty="0" err="1">
                <a:solidFill>
                  <a:srgbClr val="002060"/>
                </a:solidFill>
                <a:latin typeface="Times New Roman" pitchFamily="18" charset="0"/>
                <a:cs typeface="Times New Roman" pitchFamily="18" charset="0"/>
              </a:rPr>
              <a:t>шәһәреннән</a:t>
            </a:r>
            <a:r>
              <a:rPr lang="ru-RU" sz="7400" b="1" dirty="0">
                <a:solidFill>
                  <a:srgbClr val="002060"/>
                </a:solidFill>
                <a:latin typeface="Times New Roman" pitchFamily="18" charset="0"/>
                <a:cs typeface="Times New Roman" pitchFamily="18" charset="0"/>
              </a:rPr>
              <a:t> </a:t>
            </a:r>
            <a:r>
              <a:rPr lang="ru-RU" sz="7400" b="1" dirty="0" err="1">
                <a:solidFill>
                  <a:srgbClr val="002060"/>
                </a:solidFill>
                <a:latin typeface="Times New Roman" pitchFamily="18" charset="0"/>
                <a:cs typeface="Times New Roman" pitchFamily="18" charset="0"/>
              </a:rPr>
              <a:t>башлый</a:t>
            </a:r>
            <a:r>
              <a:rPr lang="ru-RU" sz="7400" b="1" dirty="0">
                <a:solidFill>
                  <a:srgbClr val="002060"/>
                </a:solidFill>
                <a:latin typeface="Times New Roman" pitchFamily="18" charset="0"/>
                <a:cs typeface="Times New Roman" pitchFamily="18" charset="0"/>
              </a:rPr>
              <a:t>. 1942 </a:t>
            </a:r>
            <a:r>
              <a:rPr lang="ru-RU" sz="7400" b="1" dirty="0" err="1" smtClean="0">
                <a:solidFill>
                  <a:srgbClr val="002060"/>
                </a:solidFill>
                <a:latin typeface="Times New Roman" pitchFamily="18" charset="0"/>
                <a:cs typeface="Times New Roman" pitchFamily="18" charset="0"/>
              </a:rPr>
              <a:t>нче</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елда</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армиягә</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алына</a:t>
            </a:r>
            <a:r>
              <a:rPr lang="ru-RU" sz="7400" b="1" dirty="0" smtClean="0">
                <a:solidFill>
                  <a:srgbClr val="002060"/>
                </a:solidFill>
                <a:latin typeface="Times New Roman" pitchFamily="18" charset="0"/>
                <a:cs typeface="Times New Roman" pitchFamily="18" charset="0"/>
              </a:rPr>
              <a:t>. Забайкальск </a:t>
            </a:r>
            <a:r>
              <a:rPr lang="ru-RU" sz="7400" b="1" dirty="0" err="1" smtClean="0">
                <a:solidFill>
                  <a:srgbClr val="002060"/>
                </a:solidFill>
                <a:latin typeface="Times New Roman" pitchFamily="18" charset="0"/>
                <a:cs typeface="Times New Roman" pitchFamily="18" charset="0"/>
              </a:rPr>
              <a:t>фронтының</a:t>
            </a:r>
            <a:r>
              <a:rPr lang="ru-RU" sz="7400" b="1" dirty="0" smtClean="0">
                <a:solidFill>
                  <a:srgbClr val="002060"/>
                </a:solidFill>
                <a:latin typeface="Times New Roman" pitchFamily="18" charset="0"/>
                <a:cs typeface="Times New Roman" pitchFamily="18" charset="0"/>
              </a:rPr>
              <a:t> 205 </a:t>
            </a:r>
            <a:r>
              <a:rPr lang="ru-RU" sz="7400" b="1" dirty="0" err="1" smtClean="0">
                <a:solidFill>
                  <a:srgbClr val="002060"/>
                </a:solidFill>
                <a:latin typeface="Times New Roman" pitchFamily="18" charset="0"/>
                <a:cs typeface="Times New Roman" pitchFamily="18" charset="0"/>
              </a:rPr>
              <a:t>нче</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полкында</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сугыша</a:t>
            </a:r>
            <a:r>
              <a:rPr lang="ru-RU" sz="7400" b="1" dirty="0" smtClean="0">
                <a:solidFill>
                  <a:srgbClr val="002060"/>
                </a:solidFill>
                <a:latin typeface="Times New Roman" pitchFamily="18" charset="0"/>
                <a:cs typeface="Times New Roman" pitchFamily="18" charset="0"/>
              </a:rPr>
              <a:t>. 1945 </a:t>
            </a:r>
            <a:r>
              <a:rPr lang="ru-RU" sz="7400" b="1" dirty="0" err="1" smtClean="0">
                <a:solidFill>
                  <a:srgbClr val="002060"/>
                </a:solidFill>
                <a:latin typeface="Times New Roman" pitchFamily="18" charset="0"/>
                <a:cs typeface="Times New Roman" pitchFamily="18" charset="0"/>
              </a:rPr>
              <a:t>нче</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елда</a:t>
            </a:r>
            <a:r>
              <a:rPr lang="ru-RU" sz="7400" b="1" dirty="0" smtClean="0">
                <a:solidFill>
                  <a:srgbClr val="002060"/>
                </a:solidFill>
                <a:latin typeface="Times New Roman" pitchFamily="18" charset="0"/>
                <a:cs typeface="Times New Roman" pitchFamily="18" charset="0"/>
              </a:rPr>
              <a:t> Монголия </a:t>
            </a:r>
            <a:r>
              <a:rPr lang="ru-RU" sz="7400" b="1" dirty="0" err="1" smtClean="0">
                <a:solidFill>
                  <a:srgbClr val="002060"/>
                </a:solidFill>
                <a:latin typeface="Times New Roman" pitchFamily="18" charset="0"/>
                <a:cs typeface="Times New Roman" pitchFamily="18" charset="0"/>
              </a:rPr>
              <a:t>сугышларында</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катнаша</a:t>
            </a:r>
            <a:r>
              <a:rPr lang="ru-RU" sz="7400" b="1" dirty="0" smtClean="0">
                <a:solidFill>
                  <a:srgbClr val="002060"/>
                </a:solidFill>
                <a:latin typeface="Times New Roman" pitchFamily="18" charset="0"/>
                <a:cs typeface="Times New Roman" pitchFamily="18" charset="0"/>
              </a:rPr>
              <a:t>. 1946 </a:t>
            </a:r>
            <a:r>
              <a:rPr lang="ru-RU" sz="7400" b="1" dirty="0" err="1" smtClean="0">
                <a:solidFill>
                  <a:srgbClr val="002060"/>
                </a:solidFill>
                <a:latin typeface="Times New Roman" pitchFamily="18" charset="0"/>
                <a:cs typeface="Times New Roman" pitchFamily="18" charset="0"/>
              </a:rPr>
              <a:t>нчы</a:t>
            </a:r>
            <a:r>
              <a:rPr lang="ru-RU" sz="7400" b="1" dirty="0" smtClean="0">
                <a:solidFill>
                  <a:srgbClr val="002060"/>
                </a:solidFill>
                <a:latin typeface="Times New Roman" pitchFamily="18" charset="0"/>
                <a:cs typeface="Times New Roman" pitchFamily="18" charset="0"/>
              </a:rPr>
              <a:t> елда </a:t>
            </a:r>
            <a:r>
              <a:rPr lang="ru-RU" sz="7400" b="1" dirty="0" err="1" smtClean="0">
                <a:solidFill>
                  <a:srgbClr val="002060"/>
                </a:solidFill>
                <a:latin typeface="Times New Roman" pitchFamily="18" charset="0"/>
                <a:cs typeface="Times New Roman" pitchFamily="18" charset="0"/>
              </a:rPr>
              <a:t>гына</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Буа</a:t>
            </a:r>
            <a:r>
              <a:rPr lang="ru-RU" sz="7400" b="1" dirty="0" smtClean="0">
                <a:solidFill>
                  <a:srgbClr val="002060"/>
                </a:solidFill>
                <a:latin typeface="Times New Roman" pitchFamily="18" charset="0"/>
                <a:cs typeface="Times New Roman" pitchFamily="18" charset="0"/>
              </a:rPr>
              <a:t> </a:t>
            </a:r>
            <a:r>
              <a:rPr lang="ru-RU" sz="7400" b="1" dirty="0" err="1" smtClean="0">
                <a:solidFill>
                  <a:srgbClr val="002060"/>
                </a:solidFill>
                <a:latin typeface="Times New Roman" pitchFamily="18" charset="0"/>
                <a:cs typeface="Times New Roman" pitchFamily="18" charset="0"/>
              </a:rPr>
              <a:t>шәһәренә кайта</a:t>
            </a:r>
            <a:r>
              <a:rPr lang="ru-RU" sz="7400" b="1" dirty="0" smtClean="0">
                <a:solidFill>
                  <a:srgbClr val="002060"/>
                </a:solidFill>
                <a:latin typeface="Times New Roman" pitchFamily="18" charset="0"/>
                <a:cs typeface="Times New Roman" pitchFamily="18" charset="0"/>
              </a:rPr>
              <a:t>. М.М. </a:t>
            </a:r>
            <a:r>
              <a:rPr lang="tt-RU" sz="7400" b="1" dirty="0" smtClean="0">
                <a:solidFill>
                  <a:srgbClr val="002060"/>
                </a:solidFill>
                <a:latin typeface="Times New Roman" pitchFamily="18" charset="0"/>
                <a:cs typeface="Times New Roman" pitchFamily="18" charset="0"/>
              </a:rPr>
              <a:t>Вахитов исемендәге мәктәптә укыта. </a:t>
            </a:r>
            <a:endParaRPr lang="ru-RU" sz="7400" b="1" dirty="0">
              <a:solidFill>
                <a:srgbClr val="002060"/>
              </a:solidFill>
              <a:latin typeface="Times New Roman" pitchFamily="18" charset="0"/>
              <a:cs typeface="Times New Roman" pitchFamily="18" charset="0"/>
            </a:endParaRPr>
          </a:p>
          <a:p>
            <a:endParaRPr lang="ru-RU" dirty="0"/>
          </a:p>
        </p:txBody>
      </p:sp>
      <p:pic>
        <p:nvPicPr>
          <p:cNvPr id="2050" name="Picture 2"/>
          <p:cNvPicPr>
            <a:picLocks noChangeAspect="1" noChangeArrowheads="1"/>
          </p:cNvPicPr>
          <p:nvPr/>
        </p:nvPicPr>
        <p:blipFill>
          <a:blip r:embed="rId3" cstate="print"/>
          <a:srcRect l="55106" t="25640" r="6386" b="29213"/>
          <a:stretch>
            <a:fillRect/>
          </a:stretch>
        </p:blipFill>
        <p:spPr bwMode="auto">
          <a:xfrm rot="5400000">
            <a:off x="1205625" y="905652"/>
            <a:ext cx="2088231" cy="1836201"/>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Подзаголовок 2"/>
          <p:cNvSpPr>
            <a:spLocks noGrp="1"/>
          </p:cNvSpPr>
          <p:nvPr>
            <p:ph type="subTitle" idx="1"/>
          </p:nvPr>
        </p:nvSpPr>
        <p:spPr>
          <a:xfrm>
            <a:off x="1475656" y="1232756"/>
            <a:ext cx="7088832" cy="4392488"/>
          </a:xfrm>
        </p:spPr>
        <p:txBody>
          <a:bodyPr>
            <a:normAutofit/>
          </a:bodyPr>
          <a:lstStyle/>
          <a:p>
            <a:r>
              <a:rPr lang="ru-RU" sz="1900" b="1" dirty="0" smtClean="0">
                <a:solidFill>
                  <a:srgbClr val="C00000"/>
                </a:solidFill>
                <a:latin typeface="Times New Roman" pitchFamily="18" charset="0"/>
                <a:cs typeface="Times New Roman" pitchFamily="18" charset="0"/>
              </a:rPr>
              <a:t> </a:t>
            </a:r>
            <a:r>
              <a:rPr lang="ru-RU" sz="5800" b="1" dirty="0" err="1" smtClean="0">
                <a:solidFill>
                  <a:srgbClr val="C00000"/>
                </a:solidFill>
                <a:latin typeface="Times New Roman" pitchFamily="18" charset="0"/>
                <a:cs typeface="Times New Roman" pitchFamily="18" charset="0"/>
              </a:rPr>
              <a:t>Алар</a:t>
            </a:r>
            <a:r>
              <a:rPr lang="ru-RU" sz="5800" b="1" dirty="0" smtClean="0">
                <a:solidFill>
                  <a:srgbClr val="C00000"/>
                </a:solidFill>
                <a:latin typeface="Times New Roman" pitchFamily="18" charset="0"/>
                <a:cs typeface="Times New Roman" pitchFamily="18" charset="0"/>
              </a:rPr>
              <a:t>                                 </a:t>
            </a:r>
            <a:r>
              <a:rPr lang="ru-RU" sz="5800" b="1" dirty="0" err="1" smtClean="0">
                <a:solidFill>
                  <a:srgbClr val="C00000"/>
                </a:solidFill>
                <a:latin typeface="Times New Roman" pitchFamily="18" charset="0"/>
                <a:cs typeface="Times New Roman" pitchFamily="18" charset="0"/>
              </a:rPr>
              <a:t>Ватан</a:t>
            </a:r>
            <a:r>
              <a:rPr lang="ru-RU" sz="5800" b="1" dirty="0" smtClean="0">
                <a:solidFill>
                  <a:srgbClr val="C00000"/>
                </a:solidFill>
                <a:latin typeface="Times New Roman" pitchFamily="18" charset="0"/>
                <a:cs typeface="Times New Roman" pitchFamily="18" charset="0"/>
              </a:rPr>
              <a:t> </a:t>
            </a:r>
            <a:r>
              <a:rPr lang="ru-RU" sz="5800" b="1" dirty="0" err="1" smtClean="0">
                <a:solidFill>
                  <a:srgbClr val="C00000"/>
                </a:solidFill>
                <a:latin typeface="Times New Roman" pitchFamily="18" charset="0"/>
                <a:cs typeface="Times New Roman" pitchFamily="18" charset="0"/>
              </a:rPr>
              <a:t>азатлыгы</a:t>
            </a:r>
            <a:r>
              <a:rPr lang="ru-RU" sz="5800" b="1" dirty="0" smtClean="0">
                <a:solidFill>
                  <a:srgbClr val="C00000"/>
                </a:solidFill>
                <a:latin typeface="Times New Roman" pitchFamily="18" charset="0"/>
                <a:cs typeface="Times New Roman" pitchFamily="18" charset="0"/>
              </a:rPr>
              <a:t> </a:t>
            </a:r>
            <a:r>
              <a:rPr lang="ru-RU" sz="5800" b="1" dirty="0" err="1" smtClean="0">
                <a:solidFill>
                  <a:srgbClr val="C00000"/>
                </a:solidFill>
                <a:latin typeface="Times New Roman" pitchFamily="18" charset="0"/>
                <a:cs typeface="Times New Roman" pitchFamily="18" charset="0"/>
              </a:rPr>
              <a:t>өчен көрәштеләр</a:t>
            </a:r>
            <a:endParaRPr lang="ru-RU" sz="5800" b="1" dirty="0" smtClean="0">
              <a:solidFill>
                <a:srgbClr val="C00000"/>
              </a:solidFill>
              <a:latin typeface="Times New Roman" pitchFamily="18" charset="0"/>
              <a:cs typeface="Times New Roman" pitchFamily="18" charset="0"/>
            </a:endParaRPr>
          </a:p>
          <a:p>
            <a:r>
              <a:rPr lang="ru-RU" sz="5800"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Бөек Ватан</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сугышында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катнашкан</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укучылар</a:t>
            </a:r>
            <a:endParaRPr lang="ru-RU" b="1" dirty="0">
              <a:solidFill>
                <a:srgbClr val="002060"/>
              </a:solidFill>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837220" y="950863"/>
            <a:ext cx="4316016" cy="1470025"/>
          </a:xfrm>
        </p:spPr>
        <p:txBody>
          <a:bodyPr>
            <a:normAutofit fontScale="90000"/>
          </a:bodyPr>
          <a:lstStyle/>
          <a:p>
            <a:r>
              <a:rPr lang="ru-RU" sz="4000" b="1" dirty="0" smtClean="0"/>
              <a:t/>
            </a:r>
            <a:br>
              <a:rPr lang="ru-RU" sz="4000" b="1" dirty="0" smtClean="0"/>
            </a:b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Гарифҗан</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Шакирҗан</a:t>
            </a:r>
            <a:r>
              <a:rPr lang="ru-RU" b="1" dirty="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улы</a:t>
            </a:r>
            <a:r>
              <a:rPr lang="ru-RU" b="1" dirty="0" smtClean="0">
                <a:solidFill>
                  <a:srgbClr val="C00000"/>
                </a:solidFill>
                <a:latin typeface="Times New Roman" panose="02020603050405020304" pitchFamily="18" charset="0"/>
                <a:cs typeface="Times New Roman" panose="02020603050405020304" pitchFamily="18" charset="0"/>
              </a:rPr>
              <a:t/>
            </a:r>
            <a:br>
              <a:rPr lang="ru-RU" b="1" dirty="0" smtClean="0">
                <a:solidFill>
                  <a:srgbClr val="C00000"/>
                </a:solidFill>
                <a:latin typeface="Times New Roman" panose="02020603050405020304" pitchFamily="18" charset="0"/>
                <a:cs typeface="Times New Roman" panose="02020603050405020304" pitchFamily="18" charset="0"/>
              </a:rPr>
            </a:br>
            <a:r>
              <a:rPr lang="ru-RU" b="1" dirty="0" err="1" smtClean="0">
                <a:solidFill>
                  <a:srgbClr val="C00000"/>
                </a:solidFill>
                <a:latin typeface="Times New Roman" panose="02020603050405020304" pitchFamily="18" charset="0"/>
                <a:cs typeface="Times New Roman" panose="02020603050405020304" pitchFamily="18" charset="0"/>
              </a:rPr>
              <a:t>Хәйруллин</a:t>
            </a:r>
            <a:r>
              <a:rPr lang="ru-RU" sz="4000" b="1" dirty="0" smtClean="0"/>
              <a:t/>
            </a:r>
            <a:br>
              <a:rPr lang="ru-RU" sz="4000" b="1" dirty="0" smtClean="0"/>
            </a:br>
            <a:endParaRPr lang="ru-RU" sz="4000"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259632" y="2420888"/>
            <a:ext cx="7304856" cy="3721968"/>
          </a:xfrm>
        </p:spPr>
        <p:txBody>
          <a:bodyPr>
            <a:normAutofit fontScale="25000" lnSpcReduction="20000"/>
          </a:bodyPr>
          <a:lstStyle/>
          <a:p>
            <a:pPr algn="just"/>
            <a:r>
              <a:rPr lang="ru-RU" b="1" dirty="0" smtClean="0">
                <a:solidFill>
                  <a:srgbClr val="002060"/>
                </a:solidFill>
                <a:latin typeface="Times New Roman" pitchFamily="18" charset="0"/>
                <a:cs typeface="Times New Roman" pitchFamily="18" charset="0"/>
              </a:rPr>
              <a:t>	</a:t>
            </a:r>
            <a:endParaRPr lang="ru-RU" sz="6000" b="1" dirty="0" smtClean="0">
              <a:solidFill>
                <a:srgbClr val="002060"/>
              </a:solidFill>
              <a:latin typeface="Times New Roman" pitchFamily="18" charset="0"/>
              <a:cs typeface="Times New Roman" pitchFamily="18" charset="0"/>
            </a:endParaRPr>
          </a:p>
          <a:p>
            <a:endParaRPr lang="ru-RU" sz="6000" b="1" dirty="0">
              <a:solidFill>
                <a:srgbClr val="002060"/>
              </a:solidFill>
              <a:latin typeface="Times New Roman" pitchFamily="18" charset="0"/>
              <a:cs typeface="Times New Roman" pitchFamily="18" charset="0"/>
            </a:endParaRPr>
          </a:p>
          <a:p>
            <a:pPr algn="just"/>
            <a:r>
              <a:rPr lang="ru-RU" sz="9600" b="1" dirty="0" smtClean="0">
                <a:solidFill>
                  <a:srgbClr val="002060"/>
                </a:solidFill>
                <a:latin typeface="Times New Roman" pitchFamily="18" charset="0"/>
                <a:cs typeface="Times New Roman" pitchFamily="18" charset="0"/>
              </a:rPr>
              <a:t>	1924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елның</a:t>
            </a:r>
            <a:r>
              <a:rPr lang="ru-RU" sz="9600" b="1" dirty="0" smtClean="0">
                <a:solidFill>
                  <a:srgbClr val="002060"/>
                </a:solidFill>
                <a:latin typeface="Times New Roman" pitchFamily="18" charset="0"/>
                <a:cs typeface="Times New Roman" pitchFamily="18" charset="0"/>
              </a:rPr>
              <a:t> 18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гыйнварында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Буа</a:t>
            </a:r>
            <a:r>
              <a:rPr lang="ru-RU" sz="9600" b="1" dirty="0" smtClean="0">
                <a:solidFill>
                  <a:srgbClr val="002060"/>
                </a:solidFill>
                <a:latin typeface="Times New Roman" pitchFamily="18" charset="0"/>
                <a:cs typeface="Times New Roman" pitchFamily="18" charset="0"/>
              </a:rPr>
              <a:t> районы </a:t>
            </a:r>
            <a:r>
              <a:rPr lang="ru-RU" sz="9600" b="1" dirty="0" err="1" smtClean="0">
                <a:solidFill>
                  <a:srgbClr val="002060"/>
                </a:solidFill>
                <a:latin typeface="Times New Roman" pitchFamily="18" charset="0"/>
                <a:cs typeface="Times New Roman" pitchFamily="18" charset="0"/>
              </a:rPr>
              <a:t>Адав-Толымбай</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авылында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туа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Югары</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сыйныфларда</a:t>
            </a:r>
            <a:r>
              <a:rPr lang="ru-RU" sz="9600" b="1" dirty="0" smtClean="0">
                <a:solidFill>
                  <a:srgbClr val="002060"/>
                </a:solidFill>
                <a:latin typeface="Times New Roman" pitchFamily="18" charset="0"/>
                <a:cs typeface="Times New Roman" pitchFamily="18" charset="0"/>
              </a:rPr>
              <a:t> М.М. </a:t>
            </a:r>
            <a:r>
              <a:rPr lang="ru-RU" sz="9600" b="1" dirty="0" err="1" smtClean="0">
                <a:solidFill>
                  <a:srgbClr val="002060"/>
                </a:solidFill>
                <a:latin typeface="Times New Roman" pitchFamily="18" charset="0"/>
                <a:cs typeface="Times New Roman" pitchFamily="18" charset="0"/>
              </a:rPr>
              <a:t>Вахитов</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исемендәге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мәктәптә</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укый</a:t>
            </a:r>
            <a:r>
              <a:rPr lang="ru-RU" sz="9600" b="1" dirty="0" smtClean="0">
                <a:solidFill>
                  <a:srgbClr val="002060"/>
                </a:solidFill>
                <a:latin typeface="Times New Roman" pitchFamily="18" charset="0"/>
                <a:cs typeface="Times New Roman" pitchFamily="18" charset="0"/>
              </a:rPr>
              <a:t>. 1942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елның</a:t>
            </a:r>
            <a:r>
              <a:rPr lang="ru-RU" sz="9600" b="1" dirty="0" smtClean="0">
                <a:solidFill>
                  <a:srgbClr val="002060"/>
                </a:solidFill>
                <a:latin typeface="Times New Roman" pitchFamily="18" charset="0"/>
                <a:cs typeface="Times New Roman" pitchFamily="18" charset="0"/>
              </a:rPr>
              <a:t> 22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сентябрендә</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сугышка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алына</a:t>
            </a:r>
            <a:r>
              <a:rPr lang="ru-RU" sz="9600" b="1" dirty="0" smtClean="0">
                <a:solidFill>
                  <a:srgbClr val="002060"/>
                </a:solidFill>
                <a:latin typeface="Times New Roman" pitchFamily="18" charset="0"/>
                <a:cs typeface="Times New Roman" pitchFamily="18" charset="0"/>
              </a:rPr>
              <a:t>. Владимир </a:t>
            </a:r>
            <a:r>
              <a:rPr lang="ru-RU" sz="9600" b="1" dirty="0" err="1" smtClean="0">
                <a:solidFill>
                  <a:srgbClr val="002060"/>
                </a:solidFill>
                <a:latin typeface="Times New Roman" pitchFamily="18" charset="0"/>
                <a:cs typeface="Times New Roman" pitchFamily="18" charset="0"/>
              </a:rPr>
              <a:t>шәһәрендә</a:t>
            </a:r>
            <a:r>
              <a:rPr lang="ru-RU" sz="9600" b="1" dirty="0" smtClean="0">
                <a:solidFill>
                  <a:srgbClr val="002060"/>
                </a:solidFill>
                <a:latin typeface="Times New Roman" pitchFamily="18" charset="0"/>
                <a:cs typeface="Times New Roman" pitchFamily="18" charset="0"/>
              </a:rPr>
              <a:t> 355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запас </a:t>
            </a:r>
            <a:r>
              <a:rPr lang="ru-RU" sz="9600" b="1" dirty="0" err="1" smtClean="0">
                <a:solidFill>
                  <a:srgbClr val="002060"/>
                </a:solidFill>
                <a:latin typeface="Times New Roman" pitchFamily="18" charset="0"/>
                <a:cs typeface="Times New Roman" pitchFamily="18" charset="0"/>
              </a:rPr>
              <a:t>полкының</a:t>
            </a:r>
            <a:r>
              <a:rPr lang="ru-RU" sz="9600" b="1" dirty="0" smtClean="0">
                <a:solidFill>
                  <a:srgbClr val="002060"/>
                </a:solidFill>
                <a:latin typeface="Times New Roman" pitchFamily="18" charset="0"/>
                <a:cs typeface="Times New Roman" pitchFamily="18" charset="0"/>
              </a:rPr>
              <a:t> пулемет </a:t>
            </a:r>
            <a:r>
              <a:rPr lang="ru-RU" sz="9600" b="1" dirty="0" err="1" smtClean="0">
                <a:solidFill>
                  <a:srgbClr val="002060"/>
                </a:solidFill>
                <a:latin typeface="Times New Roman" pitchFamily="18" charset="0"/>
                <a:cs typeface="Times New Roman" pitchFamily="18" charset="0"/>
              </a:rPr>
              <a:t>ротасында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укый</a:t>
            </a:r>
            <a:r>
              <a:rPr lang="ru-RU" sz="9600" b="1" dirty="0" smtClean="0">
                <a:solidFill>
                  <a:srgbClr val="002060"/>
                </a:solidFill>
                <a:latin typeface="Times New Roman" pitchFamily="18" charset="0"/>
                <a:cs typeface="Times New Roman" pitchFamily="18" charset="0"/>
              </a:rPr>
              <a:t>. Аннан </a:t>
            </a:r>
            <a:r>
              <a:rPr lang="ru-RU" sz="9600" b="1" dirty="0" err="1" smtClean="0">
                <a:solidFill>
                  <a:srgbClr val="002060"/>
                </a:solidFill>
                <a:latin typeface="Times New Roman" pitchFamily="18" charset="0"/>
                <a:cs typeface="Times New Roman" pitchFamily="18" charset="0"/>
              </a:rPr>
              <a:t>Сталинградка</a:t>
            </a:r>
            <a:r>
              <a:rPr lang="ru-RU" sz="9600" b="1" dirty="0" smtClean="0">
                <a:solidFill>
                  <a:srgbClr val="002060"/>
                </a:solidFill>
                <a:latin typeface="Times New Roman" pitchFamily="18" charset="0"/>
                <a:cs typeface="Times New Roman" pitchFamily="18" charset="0"/>
              </a:rPr>
              <a:t>, 27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гвардия пулемет </a:t>
            </a:r>
            <a:r>
              <a:rPr lang="ru-RU" sz="9600" b="1" dirty="0" err="1" smtClean="0">
                <a:solidFill>
                  <a:srgbClr val="002060"/>
                </a:solidFill>
                <a:latin typeface="Times New Roman" pitchFamily="18" charset="0"/>
                <a:cs typeface="Times New Roman" pitchFamily="18" charset="0"/>
              </a:rPr>
              <a:t>дивизиясенең</a:t>
            </a:r>
            <a:r>
              <a:rPr lang="ru-RU" sz="9600" b="1" dirty="0" smtClean="0">
                <a:solidFill>
                  <a:srgbClr val="002060"/>
                </a:solidFill>
                <a:latin typeface="Times New Roman" pitchFamily="18" charset="0"/>
                <a:cs typeface="Times New Roman" pitchFamily="18" charset="0"/>
              </a:rPr>
              <a:t> 74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полкына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җибәрелә</a:t>
            </a:r>
            <a:r>
              <a:rPr lang="ru-RU" sz="9600" b="1" dirty="0" smtClean="0">
                <a:solidFill>
                  <a:srgbClr val="002060"/>
                </a:solidFill>
                <a:latin typeface="Times New Roman" pitchFamily="18" charset="0"/>
                <a:cs typeface="Times New Roman" pitchFamily="18" charset="0"/>
              </a:rPr>
              <a:t>. Луганск </a:t>
            </a:r>
            <a:r>
              <a:rPr lang="ru-RU" sz="9600" b="1" dirty="0" err="1" smtClean="0">
                <a:solidFill>
                  <a:srgbClr val="002060"/>
                </a:solidFill>
                <a:latin typeface="Times New Roman" pitchFamily="18" charset="0"/>
                <a:cs typeface="Times New Roman" pitchFamily="18" charset="0"/>
              </a:rPr>
              <a:t>өлкәсенең</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Альчеевск</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шәһәрендә</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җиңүне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каршылый</a:t>
            </a:r>
            <a:r>
              <a:rPr lang="ru-RU" sz="9600" b="1" dirty="0" smtClean="0">
                <a:solidFill>
                  <a:srgbClr val="002060"/>
                </a:solidFill>
                <a:latin typeface="Times New Roman" pitchFamily="18" charset="0"/>
                <a:cs typeface="Times New Roman" pitchFamily="18" charset="0"/>
              </a:rPr>
              <a:t>. </a:t>
            </a:r>
            <a:r>
              <a:rPr lang="ru-RU" sz="9600" b="1" dirty="0">
                <a:solidFill>
                  <a:srgbClr val="002060"/>
                </a:solidFill>
                <a:latin typeface="Times New Roman" pitchFamily="18" charset="0"/>
                <a:cs typeface="Times New Roman" pitchFamily="18" charset="0"/>
              </a:rPr>
              <a:t>II </a:t>
            </a:r>
            <a:r>
              <a:rPr lang="ru-RU" sz="9600" b="1" dirty="0" err="1" smtClean="0">
                <a:solidFill>
                  <a:srgbClr val="002060"/>
                </a:solidFill>
                <a:latin typeface="Times New Roman" pitchFamily="18" charset="0"/>
                <a:cs typeface="Times New Roman" pitchFamily="18" charset="0"/>
              </a:rPr>
              <a:t>дәрәҗә</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Бөек</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Ватан</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сугышы</a:t>
            </a:r>
            <a:r>
              <a:rPr lang="ru-RU" sz="9600" b="1" dirty="0" smtClean="0">
                <a:solidFill>
                  <a:srgbClr val="002060"/>
                </a:solidFill>
                <a:latin typeface="Times New Roman" pitchFamily="18" charset="0"/>
                <a:cs typeface="Times New Roman" pitchFamily="18" charset="0"/>
              </a:rPr>
              <a:t> ордены </a:t>
            </a:r>
            <a:r>
              <a:rPr lang="ru-RU" sz="9600" b="1" dirty="0" err="1" smtClean="0">
                <a:solidFill>
                  <a:srgbClr val="002060"/>
                </a:solidFill>
                <a:latin typeface="Times New Roman" pitchFamily="18" charset="0"/>
                <a:cs typeface="Times New Roman" pitchFamily="18" charset="0"/>
              </a:rPr>
              <a:t>белән</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бүләкләнә</a:t>
            </a:r>
            <a:r>
              <a:rPr lang="ru-RU" sz="9600" b="1" dirty="0" smtClean="0">
                <a:solidFill>
                  <a:srgbClr val="002060"/>
                </a:solidFill>
                <a:latin typeface="Times New Roman" pitchFamily="18" charset="0"/>
                <a:cs typeface="Times New Roman" pitchFamily="18" charset="0"/>
              </a:rPr>
              <a:t>.</a:t>
            </a:r>
            <a:endParaRPr lang="ru-RU" sz="9600" b="1" dirty="0">
              <a:solidFill>
                <a:srgbClr val="002060"/>
              </a:solidFill>
              <a:latin typeface="Times New Roman" pitchFamily="18" charset="0"/>
              <a:cs typeface="Times New Roman" pitchFamily="18" charset="0"/>
            </a:endParaRPr>
          </a:p>
        </p:txBody>
      </p:sp>
      <p:pic>
        <p:nvPicPr>
          <p:cNvPr id="1026" name="Picture 2" descr="C:\Users\Радик\Desktop\dscn0845hayrullin_g.sh__1.jpg"/>
          <p:cNvPicPr>
            <a:picLocks noChangeAspect="1" noChangeArrowheads="1"/>
          </p:cNvPicPr>
          <p:nvPr/>
        </p:nvPicPr>
        <p:blipFill>
          <a:blip r:embed="rId3" cstate="print"/>
          <a:srcRect/>
          <a:stretch>
            <a:fillRect/>
          </a:stretch>
        </p:blipFill>
        <p:spPr bwMode="auto">
          <a:xfrm flipH="1">
            <a:off x="1271855" y="653218"/>
            <a:ext cx="1530410" cy="2055702"/>
          </a:xfrm>
          <a:prstGeom prst="rect">
            <a:avLst/>
          </a:prstGeom>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7992" y="0"/>
            <a:ext cx="9144000" cy="6858000"/>
          </a:xfrm>
          <a:prstGeom prst="rect">
            <a:avLst/>
          </a:prstGeom>
          <a:noFill/>
        </p:spPr>
      </p:pic>
      <p:sp>
        <p:nvSpPr>
          <p:cNvPr id="2" name="Заголовок 1"/>
          <p:cNvSpPr>
            <a:spLocks noGrp="1"/>
          </p:cNvSpPr>
          <p:nvPr>
            <p:ph type="ctrTitle"/>
          </p:nvPr>
        </p:nvSpPr>
        <p:spPr>
          <a:xfrm>
            <a:off x="3647492" y="1073808"/>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Рәүф</a:t>
            </a:r>
            <a:r>
              <a:rPr lang="ru-RU" sz="4000" b="1" dirty="0" smtClean="0">
                <a:solidFill>
                  <a:srgbClr val="C00000"/>
                </a:solidFill>
                <a:latin typeface="Times New Roman" pitchFamily="18" charset="0"/>
                <a:cs typeface="Times New Roman" pitchFamily="18" charset="0"/>
              </a:rPr>
              <a:t> </a:t>
            </a:r>
            <a:br>
              <a:rPr lang="ru-RU" sz="4000" b="1" dirty="0" smtClean="0">
                <a:solidFill>
                  <a:srgbClr val="C00000"/>
                </a:solidFill>
                <a:latin typeface="Times New Roman" pitchFamily="18" charset="0"/>
                <a:cs typeface="Times New Roman" pitchFamily="18" charset="0"/>
              </a:rPr>
            </a:br>
            <a:r>
              <a:rPr lang="ru-RU" sz="4000" b="1" dirty="0" err="1" smtClean="0">
                <a:solidFill>
                  <a:srgbClr val="C00000"/>
                </a:solidFill>
                <a:latin typeface="Times New Roman" pitchFamily="18" charset="0"/>
                <a:cs typeface="Times New Roman" pitchFamily="18" charset="0"/>
              </a:rPr>
              <a:t>Ибраһим</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Төхфәтуллин</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852936"/>
            <a:ext cx="7376864" cy="3312368"/>
          </a:xfrm>
        </p:spPr>
        <p:txBody>
          <a:bodyPr>
            <a:normAutofit fontScale="25000" lnSpcReduction="20000"/>
          </a:bodyPr>
          <a:lstStyle/>
          <a:p>
            <a:endParaRPr lang="ru-RU" sz="4500" b="1" dirty="0" smtClean="0">
              <a:solidFill>
                <a:srgbClr val="002060"/>
              </a:solidFill>
              <a:latin typeface="Times New Roman" pitchFamily="18" charset="0"/>
              <a:cs typeface="Times New Roman" pitchFamily="18" charset="0"/>
            </a:endParaRPr>
          </a:p>
          <a:p>
            <a:pPr algn="just"/>
            <a:r>
              <a:rPr lang="ru-RU" sz="4500" b="1" dirty="0">
                <a:solidFill>
                  <a:srgbClr val="002060"/>
                </a:solidFill>
                <a:latin typeface="Times New Roman" pitchFamily="18" charset="0"/>
                <a:cs typeface="Times New Roman" pitchFamily="18" charset="0"/>
              </a:rPr>
              <a:t>	</a:t>
            </a:r>
            <a:r>
              <a:rPr lang="ru-RU" sz="10400" b="1" dirty="0" smtClean="0">
                <a:solidFill>
                  <a:srgbClr val="002060"/>
                </a:solidFill>
                <a:latin typeface="Times New Roman" pitchFamily="18" charset="0"/>
                <a:cs typeface="Times New Roman" pitchFamily="18" charset="0"/>
              </a:rPr>
              <a:t>1939 </a:t>
            </a:r>
            <a:r>
              <a:rPr lang="ru-RU" sz="10400" b="1" dirty="0" err="1" smtClean="0">
                <a:solidFill>
                  <a:srgbClr val="002060"/>
                </a:solidFill>
                <a:latin typeface="Times New Roman" pitchFamily="18" charset="0"/>
                <a:cs typeface="Times New Roman" pitchFamily="18" charset="0"/>
              </a:rPr>
              <a:t>нчы</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елда</a:t>
            </a:r>
            <a:r>
              <a:rPr lang="ru-RU" sz="10400" b="1" dirty="0" smtClean="0">
                <a:solidFill>
                  <a:srgbClr val="002060"/>
                </a:solidFill>
                <a:latin typeface="Times New Roman" pitchFamily="18" charset="0"/>
                <a:cs typeface="Times New Roman" pitchFamily="18" charset="0"/>
              </a:rPr>
              <a:t>, М.М. </a:t>
            </a:r>
            <a:r>
              <a:rPr lang="ru-RU" sz="10400" b="1" dirty="0" err="1" smtClean="0">
                <a:solidFill>
                  <a:srgbClr val="002060"/>
                </a:solidFill>
                <a:latin typeface="Times New Roman" pitchFamily="18" charset="0"/>
                <a:cs typeface="Times New Roman" pitchFamily="18" charset="0"/>
              </a:rPr>
              <a:t>Вахитов</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исемендәге</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мәктәпне</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тәмамлап</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офицерлар</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әзерләүче</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хәрби</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училищега</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укырга</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керә</a:t>
            </a:r>
            <a:r>
              <a:rPr lang="ru-RU" sz="10400" b="1" dirty="0" smtClean="0">
                <a:solidFill>
                  <a:srgbClr val="002060"/>
                </a:solidFill>
                <a:latin typeface="Times New Roman" pitchFamily="18" charset="0"/>
                <a:cs typeface="Times New Roman" pitchFamily="18" charset="0"/>
              </a:rPr>
              <a:t>, танк командиры </a:t>
            </a:r>
            <a:r>
              <a:rPr lang="ru-RU" sz="10400" b="1" dirty="0" err="1" smtClean="0">
                <a:solidFill>
                  <a:srgbClr val="002060"/>
                </a:solidFill>
                <a:latin typeface="Times New Roman" pitchFamily="18" charset="0"/>
                <a:cs typeface="Times New Roman" pitchFamily="18" charset="0"/>
              </a:rPr>
              <a:t>була</a:t>
            </a:r>
            <a:r>
              <a:rPr lang="ru-RU" sz="10400" b="1" dirty="0" smtClean="0">
                <a:solidFill>
                  <a:srgbClr val="002060"/>
                </a:solidFill>
                <a:latin typeface="Times New Roman" pitchFamily="18" charset="0"/>
                <a:cs typeface="Times New Roman" pitchFamily="18" charset="0"/>
              </a:rPr>
              <a:t>. Сталинград </a:t>
            </a:r>
            <a:r>
              <a:rPr lang="ru-RU" sz="10400" b="1" dirty="0" err="1" smtClean="0">
                <a:solidFill>
                  <a:srgbClr val="002060"/>
                </a:solidFill>
                <a:latin typeface="Times New Roman" pitchFamily="18" charset="0"/>
                <a:cs typeface="Times New Roman" pitchFamily="18" charset="0"/>
              </a:rPr>
              <a:t>өчен</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барган</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сугышларда</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яралана</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Госпитальдән</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соң</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яшь</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солдатларны</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әзерләү</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өчен</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танклар</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батальонына</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җибәрелә</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Сугышта</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күрсәткән</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батарлыклары</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өчен</a:t>
            </a:r>
            <a:r>
              <a:rPr lang="ru-RU" sz="10400" b="1" dirty="0" smtClean="0">
                <a:solidFill>
                  <a:srgbClr val="002060"/>
                </a:solidFill>
                <a:latin typeface="Times New Roman" pitchFamily="18" charset="0"/>
                <a:cs typeface="Times New Roman" pitchFamily="18" charset="0"/>
              </a:rPr>
              <a:t>, Кызыл </a:t>
            </a:r>
            <a:r>
              <a:rPr lang="ru-RU" sz="10400" b="1" dirty="0" err="1" smtClean="0">
                <a:solidFill>
                  <a:srgbClr val="002060"/>
                </a:solidFill>
                <a:latin typeface="Times New Roman" pitchFamily="18" charset="0"/>
                <a:cs typeface="Times New Roman" pitchFamily="18" charset="0"/>
              </a:rPr>
              <a:t>Йолдыз</a:t>
            </a:r>
            <a:r>
              <a:rPr lang="ru-RU" sz="10400" b="1" dirty="0" smtClean="0">
                <a:solidFill>
                  <a:srgbClr val="002060"/>
                </a:solidFill>
                <a:latin typeface="Times New Roman" pitchFamily="18" charset="0"/>
                <a:cs typeface="Times New Roman" pitchFamily="18" charset="0"/>
              </a:rPr>
              <a:t>, </a:t>
            </a:r>
            <a:r>
              <a:rPr lang="ru-RU" sz="9600" b="1" dirty="0">
                <a:solidFill>
                  <a:srgbClr val="002060"/>
                </a:solidFill>
                <a:latin typeface="Times New Roman" pitchFamily="18" charset="0"/>
                <a:cs typeface="Times New Roman" pitchFamily="18" charset="0"/>
              </a:rPr>
              <a:t>II </a:t>
            </a:r>
            <a:r>
              <a:rPr lang="ru-RU" sz="10400" b="1" dirty="0" err="1" smtClean="0">
                <a:solidFill>
                  <a:srgbClr val="002060"/>
                </a:solidFill>
                <a:latin typeface="Times New Roman" pitchFamily="18" charset="0"/>
                <a:cs typeface="Times New Roman" pitchFamily="18" charset="0"/>
              </a:rPr>
              <a:t>дәрәҗә</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Бөек</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Ватан</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сугышы</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орденнары</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һәм</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медальләр</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белән</a:t>
            </a:r>
            <a:r>
              <a:rPr lang="ru-RU" sz="10400" b="1" dirty="0" smtClean="0">
                <a:solidFill>
                  <a:srgbClr val="002060"/>
                </a:solidFill>
                <a:latin typeface="Times New Roman" pitchFamily="18" charset="0"/>
                <a:cs typeface="Times New Roman" pitchFamily="18" charset="0"/>
              </a:rPr>
              <a:t> </a:t>
            </a:r>
            <a:r>
              <a:rPr lang="ru-RU" sz="10400" b="1" dirty="0" err="1" smtClean="0">
                <a:solidFill>
                  <a:srgbClr val="002060"/>
                </a:solidFill>
                <a:latin typeface="Times New Roman" pitchFamily="18" charset="0"/>
                <a:cs typeface="Times New Roman" pitchFamily="18" charset="0"/>
              </a:rPr>
              <a:t>бүләкләнә</a:t>
            </a:r>
            <a:r>
              <a:rPr lang="ru-RU" sz="10400" b="1" dirty="0" smtClean="0">
                <a:solidFill>
                  <a:srgbClr val="002060"/>
                </a:solidFill>
                <a:latin typeface="Times New Roman" pitchFamily="18" charset="0"/>
                <a:cs typeface="Times New Roman" pitchFamily="18" charset="0"/>
              </a:rPr>
              <a:t>.</a:t>
            </a:r>
          </a:p>
          <a:p>
            <a:endParaRPr lang="ru-RU" dirty="0"/>
          </a:p>
        </p:txBody>
      </p:sp>
      <p:pic>
        <p:nvPicPr>
          <p:cNvPr id="6" name="Picture 2"/>
          <p:cNvPicPr>
            <a:picLocks noChangeAspect="1" noChangeArrowheads="1"/>
          </p:cNvPicPr>
          <p:nvPr/>
        </p:nvPicPr>
        <p:blipFill>
          <a:blip r:embed="rId3" cstate="print"/>
          <a:srcRect l="3808" t="18195" r="24508" b="12299"/>
          <a:stretch>
            <a:fillRect/>
          </a:stretch>
        </p:blipFill>
        <p:spPr bwMode="auto">
          <a:xfrm rot="5400000" flipV="1">
            <a:off x="1126419" y="1041935"/>
            <a:ext cx="2138636" cy="1584175"/>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7992" y="0"/>
            <a:ext cx="9144000" cy="6858000"/>
          </a:xfrm>
          <a:prstGeom prst="rect">
            <a:avLst/>
          </a:prstGeom>
          <a:noFill/>
        </p:spPr>
      </p:pic>
      <p:sp>
        <p:nvSpPr>
          <p:cNvPr id="2" name="Заголовок 1"/>
          <p:cNvSpPr>
            <a:spLocks noGrp="1"/>
          </p:cNvSpPr>
          <p:nvPr>
            <p:ph type="ctrTitle"/>
          </p:nvPr>
        </p:nvSpPr>
        <p:spPr>
          <a:xfrm>
            <a:off x="3647492" y="1073808"/>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Шәйхетдин </a:t>
            </a:r>
            <a:br>
              <a:rPr lang="ru-RU" sz="4000" b="1" dirty="0" err="1" smtClean="0">
                <a:solidFill>
                  <a:srgbClr val="C00000"/>
                </a:solidFill>
                <a:latin typeface="Times New Roman" pitchFamily="18" charset="0"/>
                <a:cs typeface="Times New Roman" pitchFamily="18" charset="0"/>
              </a:rPr>
            </a:br>
            <a:r>
              <a:rPr lang="ru-RU" sz="4000" b="1" dirty="0" err="1" smtClean="0">
                <a:solidFill>
                  <a:srgbClr val="C00000"/>
                </a:solidFill>
                <a:latin typeface="Times New Roman" pitchFamily="18" charset="0"/>
                <a:cs typeface="Times New Roman" pitchFamily="18" charset="0"/>
              </a:rPr>
              <a:t>Хисам</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Гыймадиев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852936"/>
            <a:ext cx="7416824" cy="3312368"/>
          </a:xfrm>
        </p:spPr>
        <p:txBody>
          <a:bodyPr>
            <a:normAutofit fontScale="25000" lnSpcReduction="20000"/>
          </a:bodyPr>
          <a:lstStyle/>
          <a:p>
            <a:pPr algn="just"/>
            <a:r>
              <a:rPr lang="ru-RU" sz="4500" b="1" dirty="0" smtClean="0">
                <a:solidFill>
                  <a:srgbClr val="002060"/>
                </a:solidFill>
                <a:latin typeface="Times New Roman" pitchFamily="18" charset="0"/>
                <a:cs typeface="Times New Roman" pitchFamily="18" charset="0"/>
              </a:rPr>
              <a:t>	</a:t>
            </a:r>
            <a:r>
              <a:rPr lang="ru-RU" sz="9600" b="1" dirty="0" smtClean="0">
                <a:solidFill>
                  <a:srgbClr val="002060"/>
                </a:solidFill>
                <a:latin typeface="Times New Roman" pitchFamily="18" charset="0"/>
                <a:cs typeface="Times New Roman" pitchFamily="18" charset="0"/>
              </a:rPr>
              <a:t>1911 нче </a:t>
            </a:r>
            <a:r>
              <a:rPr lang="ru-RU" sz="9600" b="1" dirty="0" err="1" smtClean="0">
                <a:solidFill>
                  <a:srgbClr val="002060"/>
                </a:solidFill>
                <a:latin typeface="Times New Roman" pitchFamily="18" charset="0"/>
                <a:cs typeface="Times New Roman" pitchFamily="18" charset="0"/>
              </a:rPr>
              <a:t>елның </a:t>
            </a:r>
            <a:r>
              <a:rPr lang="ru-RU" sz="9600" b="1" dirty="0" smtClean="0">
                <a:solidFill>
                  <a:srgbClr val="002060"/>
                </a:solidFill>
                <a:latin typeface="Times New Roman" pitchFamily="18" charset="0"/>
                <a:cs typeface="Times New Roman" pitchFamily="18" charset="0"/>
              </a:rPr>
              <a:t>18 нче </a:t>
            </a:r>
            <a:r>
              <a:rPr lang="ru-RU" sz="9600" b="1" dirty="0" err="1" smtClean="0">
                <a:solidFill>
                  <a:srgbClr val="002060"/>
                </a:solidFill>
                <a:latin typeface="Times New Roman" pitchFamily="18" charset="0"/>
                <a:cs typeface="Times New Roman" pitchFamily="18" charset="0"/>
              </a:rPr>
              <a:t>декабрендә Буа</a:t>
            </a:r>
            <a:r>
              <a:rPr lang="ru-RU" sz="9600" b="1" dirty="0" smtClean="0">
                <a:solidFill>
                  <a:srgbClr val="002060"/>
                </a:solidFill>
                <a:latin typeface="Times New Roman" pitchFamily="18" charset="0"/>
                <a:cs typeface="Times New Roman" pitchFamily="18" charset="0"/>
              </a:rPr>
              <a:t> районы Иске </a:t>
            </a:r>
            <a:r>
              <a:rPr lang="ru-RU" sz="9600" b="1" dirty="0" err="1" smtClean="0">
                <a:solidFill>
                  <a:srgbClr val="002060"/>
                </a:solidFill>
                <a:latin typeface="Times New Roman" pitchFamily="18" charset="0"/>
                <a:cs typeface="Times New Roman" pitchFamily="18" charset="0"/>
              </a:rPr>
              <a:t>Тинчәле авылында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туа</a:t>
            </a:r>
            <a:r>
              <a:rPr lang="ru-RU" sz="9600" b="1" dirty="0" smtClean="0">
                <a:solidFill>
                  <a:srgbClr val="002060"/>
                </a:solidFill>
                <a:latin typeface="Times New Roman" pitchFamily="18" charset="0"/>
                <a:cs typeface="Times New Roman" pitchFamily="18" charset="0"/>
              </a:rPr>
              <a:t>. М.М. </a:t>
            </a:r>
            <a:r>
              <a:rPr lang="ru-RU" sz="9600" b="1" dirty="0" err="1" smtClean="0">
                <a:solidFill>
                  <a:srgbClr val="002060"/>
                </a:solidFill>
                <a:latin typeface="Times New Roman" pitchFamily="18" charset="0"/>
                <a:cs typeface="Times New Roman" pitchFamily="18" charset="0"/>
              </a:rPr>
              <a:t>Вахитов</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исемендәге мәктәпне  тәмамлый.</a:t>
            </a:r>
            <a:r>
              <a:rPr lang="ru-RU" sz="9600" b="1" dirty="0" smtClean="0">
                <a:solidFill>
                  <a:srgbClr val="002060"/>
                </a:solidFill>
                <a:latin typeface="Times New Roman" pitchFamily="18" charset="0"/>
                <a:cs typeface="Times New Roman" pitchFamily="18" charset="0"/>
              </a:rPr>
              <a:t> Казан медицина </a:t>
            </a:r>
            <a:r>
              <a:rPr lang="ru-RU" sz="9600" b="1" dirty="0" err="1" smtClean="0">
                <a:solidFill>
                  <a:srgbClr val="002060"/>
                </a:solidFill>
                <a:latin typeface="Times New Roman" pitchFamily="18" charset="0"/>
                <a:cs typeface="Times New Roman" pitchFamily="18" charset="0"/>
              </a:rPr>
              <a:t>институтында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укып</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бетергәч</a:t>
            </a:r>
            <a:r>
              <a:rPr lang="ru-RU" sz="9600" b="1" dirty="0" smtClean="0">
                <a:solidFill>
                  <a:srgbClr val="002060"/>
                </a:solidFill>
                <a:latin typeface="Times New Roman" pitchFamily="18" charset="0"/>
                <a:cs typeface="Times New Roman" pitchFamily="18" charset="0"/>
              </a:rPr>
              <a:t>, 1936 </a:t>
            </a:r>
            <a:r>
              <a:rPr lang="ru-RU" sz="9600" b="1" dirty="0" err="1" smtClean="0">
                <a:solidFill>
                  <a:srgbClr val="002060"/>
                </a:solidFill>
                <a:latin typeface="Times New Roman" pitchFamily="18" charset="0"/>
                <a:cs typeface="Times New Roman" pitchFamily="18" charset="0"/>
              </a:rPr>
              <a:t>нчы</a:t>
            </a:r>
            <a:r>
              <a:rPr lang="ru-RU" sz="9600" b="1" dirty="0" smtClean="0">
                <a:solidFill>
                  <a:srgbClr val="002060"/>
                </a:solidFill>
                <a:latin typeface="Times New Roman" pitchFamily="18" charset="0"/>
                <a:cs typeface="Times New Roman" pitchFamily="18" charset="0"/>
              </a:rPr>
              <a:t> елда армия </a:t>
            </a:r>
            <a:r>
              <a:rPr lang="ru-RU" sz="9600" b="1" dirty="0" err="1" smtClean="0">
                <a:solidFill>
                  <a:srgbClr val="002060"/>
                </a:solidFill>
                <a:latin typeface="Times New Roman" pitchFamily="18" charset="0"/>
                <a:cs typeface="Times New Roman" pitchFamily="18" charset="0"/>
              </a:rPr>
              <a:t>хезмәтенә алына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Сугышның беренче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көннәреннән үк, хәрби </a:t>
            </a:r>
            <a:r>
              <a:rPr lang="ru-RU" sz="9600" b="1" dirty="0" smtClean="0">
                <a:solidFill>
                  <a:srgbClr val="002060"/>
                </a:solidFill>
                <a:latin typeface="Times New Roman" pitchFamily="18" charset="0"/>
                <a:cs typeface="Times New Roman" pitchFamily="18" charset="0"/>
              </a:rPr>
              <a:t>врач </a:t>
            </a:r>
            <a:r>
              <a:rPr lang="ru-RU" sz="9600" b="1" dirty="0" err="1" smtClean="0">
                <a:solidFill>
                  <a:srgbClr val="002060"/>
                </a:solidFill>
                <a:latin typeface="Times New Roman" pitchFamily="18" charset="0"/>
                <a:cs typeface="Times New Roman" pitchFamily="18" charset="0"/>
              </a:rPr>
              <a:t>буларак</a:t>
            </a:r>
            <a:r>
              <a:rPr lang="ru-RU" sz="9600" b="1" dirty="0" smtClean="0">
                <a:solidFill>
                  <a:srgbClr val="002060"/>
                </a:solidFill>
                <a:latin typeface="Times New Roman" pitchFamily="18" charset="0"/>
                <a:cs typeface="Times New Roman" pitchFamily="18" charset="0"/>
              </a:rPr>
              <a:t>, Берлин </a:t>
            </a:r>
            <a:r>
              <a:rPr lang="ru-RU" sz="9600" b="1" dirty="0" err="1" smtClean="0">
                <a:solidFill>
                  <a:srgbClr val="002060"/>
                </a:solidFill>
                <a:latin typeface="Times New Roman" pitchFamily="18" charset="0"/>
                <a:cs typeface="Times New Roman" pitchFamily="18" charset="0"/>
              </a:rPr>
              <a:t>өчен барган</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сугышларда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дошман</a:t>
            </a:r>
            <a:r>
              <a:rPr lang="ru-RU" sz="9600" b="1" dirty="0" smtClean="0">
                <a:solidFill>
                  <a:srgbClr val="002060"/>
                </a:solidFill>
                <a:latin typeface="Times New Roman" pitchFamily="18" charset="0"/>
                <a:cs typeface="Times New Roman" pitchFamily="18" charset="0"/>
              </a:rPr>
              <a:t> миномет </a:t>
            </a:r>
            <a:r>
              <a:rPr lang="ru-RU" sz="9600" b="1" dirty="0" err="1" smtClean="0">
                <a:solidFill>
                  <a:srgbClr val="002060"/>
                </a:solidFill>
                <a:latin typeface="Times New Roman" pitchFamily="18" charset="0"/>
                <a:cs typeface="Times New Roman" pitchFamily="18" charset="0"/>
              </a:rPr>
              <a:t>уты</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астында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яралы</a:t>
            </a:r>
            <a:r>
              <a:rPr lang="ru-RU" sz="9600" b="1" dirty="0" smtClean="0">
                <a:solidFill>
                  <a:srgbClr val="002060"/>
                </a:solidFill>
                <a:latin typeface="Times New Roman" pitchFamily="18" charset="0"/>
                <a:cs typeface="Times New Roman" pitchFamily="18" charset="0"/>
              </a:rPr>
              <a:t> </a:t>
            </a:r>
            <a:r>
              <a:rPr lang="ru-RU" sz="9600" b="1" smtClean="0">
                <a:solidFill>
                  <a:srgbClr val="002060"/>
                </a:solidFill>
                <a:latin typeface="Times New Roman" pitchFamily="18" charset="0"/>
                <a:cs typeface="Times New Roman" pitchFamily="18" charset="0"/>
              </a:rPr>
              <a:t>офицерларга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катлаулы</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операцияләр ясый</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Сугышта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күрсәткән батарлыклары</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өчен, </a:t>
            </a:r>
            <a:r>
              <a:rPr lang="ru-RU" sz="9600" b="1" dirty="0" smtClean="0">
                <a:solidFill>
                  <a:srgbClr val="002060"/>
                </a:solidFill>
                <a:latin typeface="Times New Roman" pitchFamily="18" charset="0"/>
                <a:cs typeface="Times New Roman" pitchFamily="18" charset="0"/>
              </a:rPr>
              <a:t>II </a:t>
            </a:r>
            <a:r>
              <a:rPr lang="ru-RU" sz="9600" b="1" dirty="0" err="1" smtClean="0">
                <a:solidFill>
                  <a:srgbClr val="002060"/>
                </a:solidFill>
                <a:latin typeface="Times New Roman" pitchFamily="18" charset="0"/>
                <a:cs typeface="Times New Roman" pitchFamily="18" charset="0"/>
              </a:rPr>
              <a:t>дәрәҗә Бөек Ватан</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сугышы</a:t>
            </a:r>
            <a:r>
              <a:rPr lang="ru-RU" sz="9600" b="1" dirty="0" smtClean="0">
                <a:solidFill>
                  <a:srgbClr val="002060"/>
                </a:solidFill>
                <a:latin typeface="Times New Roman" pitchFamily="18" charset="0"/>
                <a:cs typeface="Times New Roman" pitchFamily="18" charset="0"/>
              </a:rPr>
              <a:t> ордены </a:t>
            </a:r>
            <a:r>
              <a:rPr lang="ru-RU" sz="9600" b="1" dirty="0" err="1" smtClean="0">
                <a:solidFill>
                  <a:srgbClr val="002060"/>
                </a:solidFill>
                <a:latin typeface="Times New Roman" pitchFamily="18" charset="0"/>
                <a:cs typeface="Times New Roman" pitchFamily="18" charset="0"/>
              </a:rPr>
              <a:t>һәм медальләр белән бүләкләнә</a:t>
            </a:r>
            <a:r>
              <a:rPr lang="ru-RU" sz="9600" b="1" dirty="0" smtClean="0">
                <a:solidFill>
                  <a:srgbClr val="002060"/>
                </a:solidFill>
                <a:latin typeface="Times New Roman" pitchFamily="18" charset="0"/>
                <a:cs typeface="Times New Roman" pitchFamily="18" charset="0"/>
              </a:rPr>
              <a:t>.</a:t>
            </a:r>
          </a:p>
          <a:p>
            <a:endParaRPr lang="ru-RU" sz="9600" dirty="0"/>
          </a:p>
        </p:txBody>
      </p:sp>
      <p:pic>
        <p:nvPicPr>
          <p:cNvPr id="1026" name="Picture 2" descr="C:\Users\Радик\Desktop\гимадиев ш.х..jpg"/>
          <p:cNvPicPr>
            <a:picLocks noChangeAspect="1" noChangeArrowheads="1"/>
          </p:cNvPicPr>
          <p:nvPr/>
        </p:nvPicPr>
        <p:blipFill>
          <a:blip r:embed="rId3" cstate="print"/>
          <a:srcRect/>
          <a:stretch>
            <a:fillRect/>
          </a:stretch>
        </p:blipFill>
        <p:spPr bwMode="auto">
          <a:xfrm flipH="1">
            <a:off x="1331640" y="836712"/>
            <a:ext cx="1651208" cy="198509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635896" y="964688"/>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Зиннәт</a:t>
            </a:r>
            <a:r>
              <a:rPr lang="ru-RU" sz="4000" b="1" dirty="0" smtClean="0">
                <a:solidFill>
                  <a:srgbClr val="C00000"/>
                </a:solidFill>
                <a:latin typeface="Times New Roman" pitchFamily="18" charset="0"/>
                <a:cs typeface="Times New Roman" pitchFamily="18" charset="0"/>
              </a:rPr>
              <a:t> </a:t>
            </a:r>
            <a:br>
              <a:rPr lang="ru-RU" sz="4000" b="1" dirty="0" smtClean="0">
                <a:solidFill>
                  <a:srgbClr val="C00000"/>
                </a:solidFill>
                <a:latin typeface="Times New Roman" pitchFamily="18" charset="0"/>
                <a:cs typeface="Times New Roman" pitchFamily="18" charset="0"/>
              </a:rPr>
            </a:br>
            <a:r>
              <a:rPr lang="ru-RU" sz="4000" b="1" dirty="0" err="1" smtClean="0">
                <a:solidFill>
                  <a:srgbClr val="C00000"/>
                </a:solidFill>
                <a:latin typeface="Times New Roman" pitchFamily="18" charset="0"/>
                <a:cs typeface="Times New Roman" pitchFamily="18" charset="0"/>
              </a:rPr>
              <a:t>Шәрәфетдин</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r>
            <a:br>
              <a:rPr lang="ru-RU" sz="4000" b="1" dirty="0" smtClean="0">
                <a:solidFill>
                  <a:srgbClr val="C00000"/>
                </a:solidFill>
                <a:latin typeface="Times New Roman" pitchFamily="18" charset="0"/>
                <a:cs typeface="Times New Roman" pitchFamily="18" charset="0"/>
              </a:rPr>
            </a:b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Сәгъдиев</a:t>
            </a:r>
            <a:r>
              <a:rPr lang="ru-RU" sz="4000" b="1" dirty="0" smtClean="0">
                <a:solidFill>
                  <a:srgbClr val="C00000"/>
                </a:solidFill>
                <a:latin typeface="Times New Roman" pitchFamily="18" charset="0"/>
                <a:cs typeface="Times New Roman" pitchFamily="18" charset="0"/>
              </a:rPr>
              <a:t>  </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78534" y="2852936"/>
            <a:ext cx="7113945" cy="3096344"/>
          </a:xfrm>
        </p:spPr>
        <p:txBody>
          <a:bodyPr>
            <a:normAutofit fontScale="25000" lnSpcReduction="20000"/>
          </a:bodyPr>
          <a:lstStyle/>
          <a:p>
            <a:pPr algn="just"/>
            <a:r>
              <a:rPr lang="ru-RU" sz="3700" b="1" dirty="0" smtClean="0">
                <a:solidFill>
                  <a:srgbClr val="002060"/>
                </a:solidFill>
                <a:latin typeface="Times New Roman" pitchFamily="18" charset="0"/>
                <a:cs typeface="Times New Roman" pitchFamily="18" charset="0"/>
              </a:rPr>
              <a:t>	</a:t>
            </a:r>
            <a:r>
              <a:rPr lang="ru-RU" sz="9600" b="1" dirty="0" smtClean="0">
                <a:solidFill>
                  <a:srgbClr val="002060"/>
                </a:solidFill>
                <a:latin typeface="Times New Roman" pitchFamily="18" charset="0"/>
                <a:cs typeface="Times New Roman" pitchFamily="18" charset="0"/>
              </a:rPr>
              <a:t>1923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елның</a:t>
            </a:r>
            <a:r>
              <a:rPr lang="ru-RU" sz="9600" b="1" dirty="0" smtClean="0">
                <a:solidFill>
                  <a:srgbClr val="002060"/>
                </a:solidFill>
                <a:latin typeface="Times New Roman" pitchFamily="18" charset="0"/>
                <a:cs typeface="Times New Roman" pitchFamily="18" charset="0"/>
              </a:rPr>
              <a:t> 12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апрелендә</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Буа</a:t>
            </a:r>
            <a:r>
              <a:rPr lang="ru-RU" sz="9600" b="1" dirty="0" smtClean="0">
                <a:solidFill>
                  <a:srgbClr val="002060"/>
                </a:solidFill>
                <a:latin typeface="Times New Roman" pitchFamily="18" charset="0"/>
                <a:cs typeface="Times New Roman" pitchFamily="18" charset="0"/>
              </a:rPr>
              <a:t> районы </a:t>
            </a:r>
            <a:r>
              <a:rPr lang="ru-RU" sz="9600" b="1" dirty="0" err="1" smtClean="0">
                <a:solidFill>
                  <a:srgbClr val="002060"/>
                </a:solidFill>
                <a:latin typeface="Times New Roman" pitchFamily="18" charset="0"/>
                <a:cs typeface="Times New Roman" pitchFamily="18" charset="0"/>
              </a:rPr>
              <a:t>Теңкәш</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авылында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туа</a:t>
            </a:r>
            <a:r>
              <a:rPr lang="ru-RU" sz="9600" b="1" dirty="0" smtClean="0">
                <a:solidFill>
                  <a:srgbClr val="002060"/>
                </a:solidFill>
                <a:latin typeface="Times New Roman" pitchFamily="18" charset="0"/>
                <a:cs typeface="Times New Roman" pitchFamily="18" charset="0"/>
              </a:rPr>
              <a:t>. М.М. </a:t>
            </a:r>
            <a:r>
              <a:rPr lang="ru-RU" sz="9600" b="1" dirty="0" err="1" smtClean="0">
                <a:solidFill>
                  <a:srgbClr val="002060"/>
                </a:solidFill>
                <a:latin typeface="Times New Roman" pitchFamily="18" charset="0"/>
                <a:cs typeface="Times New Roman" pitchFamily="18" charset="0"/>
              </a:rPr>
              <a:t>Вахитов</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исемендәге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мәктәптә</a:t>
            </a:r>
            <a:r>
              <a:rPr lang="ru-RU" sz="9600" b="1" dirty="0" smtClean="0">
                <a:solidFill>
                  <a:srgbClr val="002060"/>
                </a:solidFill>
                <a:latin typeface="Times New Roman" pitchFamily="18" charset="0"/>
                <a:cs typeface="Times New Roman" pitchFamily="18" charset="0"/>
              </a:rPr>
              <a:t> </a:t>
            </a:r>
            <a:r>
              <a:rPr lang="ru-RU" sz="9600" b="1" dirty="0" err="1">
                <a:solidFill>
                  <a:srgbClr val="002060"/>
                </a:solidFill>
                <a:latin typeface="Times New Roman" pitchFamily="18" charset="0"/>
                <a:cs typeface="Times New Roman" pitchFamily="18" charset="0"/>
              </a:rPr>
              <a:t>урта</a:t>
            </a:r>
            <a:r>
              <a:rPr lang="ru-RU" sz="9600" b="1" dirty="0">
                <a:solidFill>
                  <a:srgbClr val="002060"/>
                </a:solidFill>
                <a:latin typeface="Times New Roman" pitchFamily="18" charset="0"/>
                <a:cs typeface="Times New Roman" pitchFamily="18" charset="0"/>
              </a:rPr>
              <a:t> </a:t>
            </a:r>
            <a:r>
              <a:rPr lang="ru-RU" sz="9600" b="1" dirty="0" err="1">
                <a:solidFill>
                  <a:srgbClr val="002060"/>
                </a:solidFill>
                <a:latin typeface="Times New Roman" pitchFamily="18" charset="0"/>
                <a:cs typeface="Times New Roman" pitchFamily="18" charset="0"/>
              </a:rPr>
              <a:t>белем</a:t>
            </a:r>
            <a:r>
              <a:rPr lang="ru-RU" sz="9600" b="1" dirty="0">
                <a:solidFill>
                  <a:srgbClr val="002060"/>
                </a:solidFill>
                <a:latin typeface="Times New Roman" pitchFamily="18" charset="0"/>
                <a:cs typeface="Times New Roman" pitchFamily="18" charset="0"/>
              </a:rPr>
              <a:t> </a:t>
            </a:r>
            <a:r>
              <a:rPr lang="ru-RU" sz="9600" b="1" dirty="0" smtClean="0">
                <a:solidFill>
                  <a:srgbClr val="002060"/>
                </a:solidFill>
                <a:latin typeface="Times New Roman" pitchFamily="18" charset="0"/>
                <a:cs typeface="Times New Roman" pitchFamily="18" charset="0"/>
              </a:rPr>
              <a:t>ала. </a:t>
            </a:r>
            <a:r>
              <a:rPr lang="ru-RU" sz="9600" b="1" dirty="0" err="1" smtClean="0">
                <a:solidFill>
                  <a:srgbClr val="002060"/>
                </a:solidFill>
                <a:latin typeface="Times New Roman" pitchFamily="18" charset="0"/>
                <a:cs typeface="Times New Roman" pitchFamily="18" charset="0"/>
              </a:rPr>
              <a:t>Аны</a:t>
            </a:r>
            <a:r>
              <a:rPr lang="ru-RU" sz="9600" b="1" dirty="0" smtClean="0">
                <a:solidFill>
                  <a:srgbClr val="002060"/>
                </a:solidFill>
                <a:latin typeface="Times New Roman" pitchFamily="18" charset="0"/>
                <a:cs typeface="Times New Roman" pitchFamily="18" charset="0"/>
              </a:rPr>
              <a:t> 1941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елда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Апас</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районына</a:t>
            </a:r>
            <a:r>
              <a:rPr lang="ru-RU" sz="9600" b="1" dirty="0" smtClean="0">
                <a:solidFill>
                  <a:srgbClr val="002060"/>
                </a:solidFill>
                <a:latin typeface="Times New Roman" pitchFamily="18" charset="0"/>
                <a:cs typeface="Times New Roman" pitchFamily="18" charset="0"/>
              </a:rPr>
              <a:t> окоп </a:t>
            </a:r>
            <a:r>
              <a:rPr lang="ru-RU" sz="9600" b="1" dirty="0" err="1" smtClean="0">
                <a:solidFill>
                  <a:srgbClr val="002060"/>
                </a:solidFill>
                <a:latin typeface="Times New Roman" pitchFamily="18" charset="0"/>
                <a:cs typeface="Times New Roman" pitchFamily="18" charset="0"/>
              </a:rPr>
              <a:t>казырга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җибәрәләр</a:t>
            </a:r>
            <a:r>
              <a:rPr lang="ru-RU" sz="9600" b="1" dirty="0" smtClean="0">
                <a:solidFill>
                  <a:srgbClr val="002060"/>
                </a:solidFill>
                <a:latin typeface="Times New Roman" pitchFamily="18" charset="0"/>
                <a:cs typeface="Times New Roman" pitchFamily="18" charset="0"/>
              </a:rPr>
              <a:t>. 1942 </a:t>
            </a:r>
            <a:r>
              <a:rPr lang="ru-RU" sz="9600" b="1" dirty="0" err="1" smtClean="0">
                <a:solidFill>
                  <a:srgbClr val="002060"/>
                </a:solidFill>
                <a:latin typeface="Times New Roman" pitchFamily="18" charset="0"/>
                <a:cs typeface="Times New Roman" pitchFamily="18" charset="0"/>
              </a:rPr>
              <a:t>нче</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елда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фронтка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китә</a:t>
            </a:r>
            <a:r>
              <a:rPr lang="ru-RU" sz="9600" b="1" dirty="0" smtClean="0">
                <a:solidFill>
                  <a:srgbClr val="002060"/>
                </a:solidFill>
                <a:latin typeface="Times New Roman" pitchFamily="18" charset="0"/>
                <a:cs typeface="Times New Roman" pitchFamily="18" charset="0"/>
              </a:rPr>
              <a:t>. Воронеж </a:t>
            </a:r>
            <a:r>
              <a:rPr lang="ru-RU" sz="9600" b="1" dirty="0" err="1" smtClean="0">
                <a:solidFill>
                  <a:srgbClr val="002060"/>
                </a:solidFill>
                <a:latin typeface="Times New Roman" pitchFamily="18" charset="0"/>
                <a:cs typeface="Times New Roman" pitchFamily="18" charset="0"/>
              </a:rPr>
              <a:t>фронтында</a:t>
            </a:r>
            <a:r>
              <a:rPr lang="ru-RU" sz="9600" b="1" dirty="0" smtClean="0">
                <a:solidFill>
                  <a:srgbClr val="002060"/>
                </a:solidFill>
                <a:latin typeface="Times New Roman" pitchFamily="18" charset="0"/>
                <a:cs typeface="Times New Roman" pitchFamily="18" charset="0"/>
              </a:rPr>
              <a:t>, Курск-Орлов </a:t>
            </a:r>
            <a:r>
              <a:rPr lang="ru-RU" sz="9600" b="1" dirty="0" err="1" smtClean="0">
                <a:solidFill>
                  <a:srgbClr val="002060"/>
                </a:solidFill>
                <a:latin typeface="Times New Roman" pitchFamily="18" charset="0"/>
                <a:cs typeface="Times New Roman" pitchFamily="18" charset="0"/>
              </a:rPr>
              <a:t>дугасында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Украинаны</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азат</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итүдә</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катнаша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Батырлыклары</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өчен</a:t>
            </a:r>
            <a:r>
              <a:rPr lang="ru-RU" sz="9600" b="1" dirty="0" err="1">
                <a:solidFill>
                  <a:srgbClr val="002060"/>
                </a:solidFill>
                <a:latin typeface="Times New Roman" pitchFamily="18" charset="0"/>
                <a:cs typeface="Times New Roman" pitchFamily="18" charset="0"/>
              </a:rPr>
              <a:t> </a:t>
            </a:r>
            <a:r>
              <a:rPr lang="ru-RU" sz="9600" b="1" dirty="0" smtClean="0">
                <a:solidFill>
                  <a:srgbClr val="002060"/>
                </a:solidFill>
                <a:latin typeface="Times New Roman" pitchFamily="18" charset="0"/>
                <a:cs typeface="Times New Roman" pitchFamily="18" charset="0"/>
              </a:rPr>
              <a:t>Кызыл </a:t>
            </a:r>
            <a:r>
              <a:rPr lang="ru-RU" sz="9600" b="1" dirty="0" err="1" smtClean="0">
                <a:solidFill>
                  <a:srgbClr val="002060"/>
                </a:solidFill>
                <a:latin typeface="Times New Roman" pitchFamily="18" charset="0"/>
                <a:cs typeface="Times New Roman" pitchFamily="18" charset="0"/>
              </a:rPr>
              <a:t>Йолдыз</a:t>
            </a:r>
            <a:r>
              <a:rPr lang="ru-RU" sz="9600" b="1" dirty="0" smtClean="0">
                <a:solidFill>
                  <a:srgbClr val="002060"/>
                </a:solidFill>
                <a:latin typeface="Times New Roman" pitchFamily="18" charset="0"/>
                <a:cs typeface="Times New Roman" pitchFamily="18" charset="0"/>
              </a:rPr>
              <a:t>, I </a:t>
            </a:r>
            <a:r>
              <a:rPr lang="ru-RU" sz="9600" b="1" dirty="0" err="1" smtClean="0">
                <a:solidFill>
                  <a:srgbClr val="002060"/>
                </a:solidFill>
                <a:latin typeface="Times New Roman" pitchFamily="18" charset="0"/>
                <a:cs typeface="Times New Roman" pitchFamily="18" charset="0"/>
              </a:rPr>
              <a:t>һәм </a:t>
            </a:r>
            <a:r>
              <a:rPr lang="ru-RU" sz="9600" b="1" dirty="0" smtClean="0">
                <a:solidFill>
                  <a:srgbClr val="002060"/>
                </a:solidFill>
                <a:latin typeface="Times New Roman" pitchFamily="18" charset="0"/>
                <a:cs typeface="Times New Roman" pitchFamily="18" charset="0"/>
              </a:rPr>
              <a:t>II </a:t>
            </a:r>
            <a:r>
              <a:rPr lang="ru-RU" sz="9600" b="1" dirty="0" err="1" smtClean="0">
                <a:solidFill>
                  <a:srgbClr val="002060"/>
                </a:solidFill>
                <a:latin typeface="Times New Roman" pitchFamily="18" charset="0"/>
                <a:cs typeface="Times New Roman" pitchFamily="18" charset="0"/>
              </a:rPr>
              <a:t>дәрәҗә Бөек Ватан</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сугышы</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орденнары</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белән бүләкләнә һәм </a:t>
            </a:r>
            <a:r>
              <a:rPr lang="ru-RU" sz="9600" b="1" dirty="0" smtClean="0">
                <a:solidFill>
                  <a:srgbClr val="002060"/>
                </a:solidFill>
                <a:latin typeface="Times New Roman" pitchFamily="18" charset="0"/>
                <a:cs typeface="Times New Roman" pitchFamily="18" charset="0"/>
              </a:rPr>
              <a:t>башка </a:t>
            </a:r>
            <a:r>
              <a:rPr lang="ru-RU" sz="9600" b="1" dirty="0" err="1" smtClean="0">
                <a:solidFill>
                  <a:srgbClr val="002060"/>
                </a:solidFill>
                <a:latin typeface="Times New Roman" pitchFamily="18" charset="0"/>
                <a:cs typeface="Times New Roman" pitchFamily="18" charset="0"/>
              </a:rPr>
              <a:t>медальләргә </a:t>
            </a:r>
            <a:r>
              <a:rPr lang="ru-RU" sz="9600" b="1" dirty="0" smtClean="0">
                <a:solidFill>
                  <a:srgbClr val="002060"/>
                </a:solidFill>
                <a:latin typeface="Times New Roman" pitchFamily="18" charset="0"/>
                <a:cs typeface="Times New Roman" pitchFamily="18" charset="0"/>
              </a:rPr>
              <a:t>лаек </a:t>
            </a:r>
            <a:r>
              <a:rPr lang="ru-RU" sz="9600" b="1" dirty="0" err="1" smtClean="0">
                <a:solidFill>
                  <a:srgbClr val="002060"/>
                </a:solidFill>
                <a:latin typeface="Times New Roman" pitchFamily="18" charset="0"/>
                <a:cs typeface="Times New Roman" pitchFamily="18" charset="0"/>
              </a:rPr>
              <a:t>була</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Сугыштан</a:t>
            </a:r>
            <a:r>
              <a:rPr lang="ru-RU" sz="9600" b="1" dirty="0" smtClean="0">
                <a:solidFill>
                  <a:srgbClr val="002060"/>
                </a:solidFill>
                <a:latin typeface="Times New Roman" pitchFamily="18" charset="0"/>
                <a:cs typeface="Times New Roman" pitchFamily="18" charset="0"/>
              </a:rPr>
              <a:t> </a:t>
            </a:r>
            <a:r>
              <a:rPr lang="ru-RU" sz="9600" b="1" dirty="0" err="1" smtClean="0">
                <a:solidFill>
                  <a:srgbClr val="002060"/>
                </a:solidFill>
                <a:latin typeface="Times New Roman" pitchFamily="18" charset="0"/>
                <a:cs typeface="Times New Roman" pitchFamily="18" charset="0"/>
              </a:rPr>
              <a:t>соң </a:t>
            </a:r>
            <a:r>
              <a:rPr lang="ru-RU" sz="9600" b="1" dirty="0" smtClean="0">
                <a:solidFill>
                  <a:srgbClr val="002060"/>
                </a:solidFill>
                <a:latin typeface="Times New Roman" pitchFamily="18" charset="0"/>
                <a:cs typeface="Times New Roman" pitchFamily="18" charset="0"/>
              </a:rPr>
              <a:t>44 ел </a:t>
            </a:r>
            <a:r>
              <a:rPr lang="ru-RU" sz="9600" b="1" dirty="0" err="1" smtClean="0">
                <a:solidFill>
                  <a:srgbClr val="002060"/>
                </a:solidFill>
                <a:latin typeface="Times New Roman" pitchFamily="18" charset="0"/>
                <a:cs typeface="Times New Roman" pitchFamily="18" charset="0"/>
              </a:rPr>
              <a:t>мәктәптә эшли</a:t>
            </a:r>
            <a:r>
              <a:rPr lang="ru-RU" sz="9600" b="1" dirty="0" smtClean="0">
                <a:solidFill>
                  <a:srgbClr val="002060"/>
                </a:solidFill>
                <a:latin typeface="Times New Roman" pitchFamily="18" charset="0"/>
                <a:cs typeface="Times New Roman" pitchFamily="18" charset="0"/>
              </a:rPr>
              <a:t>. </a:t>
            </a:r>
            <a:endParaRPr lang="ru-RU" sz="9600" dirty="0"/>
          </a:p>
        </p:txBody>
      </p:sp>
      <p:pic>
        <p:nvPicPr>
          <p:cNvPr id="1026" name="Picture 2" descr="C:\Users\Радик\Desktop\IMG_20200325_061426.jpg"/>
          <p:cNvPicPr>
            <a:picLocks noChangeAspect="1" noChangeArrowheads="1"/>
          </p:cNvPicPr>
          <p:nvPr/>
        </p:nvPicPr>
        <p:blipFill>
          <a:blip r:embed="rId3" cstate="print"/>
          <a:srcRect l="15630" t="14067" r="18723" b="17942"/>
          <a:stretch>
            <a:fillRect/>
          </a:stretch>
        </p:blipFill>
        <p:spPr bwMode="auto">
          <a:xfrm>
            <a:off x="1378535" y="690483"/>
            <a:ext cx="1461627" cy="2018437"/>
          </a:xfrm>
          <a:prstGeom prst="rect">
            <a:avLst/>
          </a:prstGeom>
        </p:spPr>
        <p:style>
          <a:lnRef idx="3">
            <a:schemeClr val="lt1"/>
          </a:lnRef>
          <a:fillRef idx="1">
            <a:schemeClr val="accent3"/>
          </a:fillRef>
          <a:effectRef idx="1">
            <a:schemeClr val="accent3"/>
          </a:effectRef>
          <a:fontRef idx="minor">
            <a:schemeClr val="lt1"/>
          </a:fontRef>
        </p:style>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847953" y="1152784"/>
            <a:ext cx="4099992" cy="1470025"/>
          </a:xfrm>
        </p:spPr>
        <p:txBody>
          <a:bodyPr>
            <a:noAutofit/>
          </a:bodyPr>
          <a:lstStyle/>
          <a:p>
            <a:r>
              <a:rPr lang="ru-RU" sz="4000" b="1" dirty="0" err="1" smtClean="0">
                <a:solidFill>
                  <a:srgbClr val="C00000"/>
                </a:solidFill>
                <a:latin typeface="Times New Roman" pitchFamily="18" charset="0"/>
                <a:cs typeface="Times New Roman" pitchFamily="18" charset="0"/>
              </a:rPr>
              <a:t>Камил</a:t>
            </a:r>
            <a:r>
              <a:rPr lang="ru-RU" sz="4000" b="1" dirty="0" smtClean="0">
                <a:solidFill>
                  <a:srgbClr val="C00000"/>
                </a:solidFill>
                <a:latin typeface="Times New Roman" pitchFamily="18" charset="0"/>
                <a:cs typeface="Times New Roman" pitchFamily="18" charset="0"/>
              </a:rPr>
              <a:t/>
            </a:r>
            <a:br>
              <a:rPr lang="ru-RU" sz="4000" b="1" dirty="0" smtClean="0">
                <a:solidFill>
                  <a:srgbClr val="C00000"/>
                </a:solidFill>
                <a:latin typeface="Times New Roman" pitchFamily="18" charset="0"/>
                <a:cs typeface="Times New Roman" pitchFamily="18" charset="0"/>
              </a:rPr>
            </a:b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Сәлах</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r>
            <a:br>
              <a:rPr lang="ru-RU" sz="4000" b="1" dirty="0" smtClean="0">
                <a:solidFill>
                  <a:srgbClr val="C00000"/>
                </a:solidFill>
                <a:latin typeface="Times New Roman" pitchFamily="18" charset="0"/>
                <a:cs typeface="Times New Roman" pitchFamily="18" charset="0"/>
              </a:rPr>
            </a:br>
            <a:r>
              <a:rPr lang="ru-RU" sz="4000" b="1" dirty="0" err="1" smtClean="0">
                <a:solidFill>
                  <a:srgbClr val="C00000"/>
                </a:solidFill>
                <a:latin typeface="Times New Roman" pitchFamily="18" charset="0"/>
                <a:cs typeface="Times New Roman" pitchFamily="18" charset="0"/>
              </a:rPr>
              <a:t>Баһаветдинов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15616" y="2852936"/>
            <a:ext cx="7448872" cy="3289920"/>
          </a:xfrm>
        </p:spPr>
        <p:txBody>
          <a:bodyPr>
            <a:normAutofit fontScale="77500" lnSpcReduction="20000"/>
          </a:bodyPr>
          <a:lstStyle/>
          <a:p>
            <a:pPr algn="just"/>
            <a:r>
              <a:rPr lang="ru-RU" b="1" dirty="0" smtClean="0">
                <a:solidFill>
                  <a:srgbClr val="002060"/>
                </a:solidFill>
                <a:latin typeface="Times New Roman" pitchFamily="18" charset="0"/>
                <a:cs typeface="Times New Roman" pitchFamily="18" charset="0"/>
              </a:rPr>
              <a:t>	</a:t>
            </a:r>
          </a:p>
          <a:p>
            <a:pPr algn="just"/>
            <a:r>
              <a:rPr lang="tt-RU" b="1" dirty="0" smtClean="0">
                <a:solidFill>
                  <a:srgbClr val="002060"/>
                </a:solidFill>
                <a:latin typeface="Times New Roman" pitchFamily="18" charset="0"/>
                <a:cs typeface="Times New Roman" pitchFamily="18" charset="0"/>
              </a:rPr>
              <a:t>	1924 нче елның 15 нче июлендә Буа шәһәрендә туа. М.М. Вахитов исемендәге мәктәптә укый. 1942 нче елның сентябрендә Ленинград фронтына җибәрелә. Латвия һәм Литва, Карельск муентыгын азат итүдә катнаша. </a:t>
            </a:r>
            <a:r>
              <a:rPr lang="ru-RU" b="1" dirty="0">
                <a:solidFill>
                  <a:srgbClr val="002060"/>
                </a:solidFill>
                <a:latin typeface="Times New Roman" pitchFamily="18" charset="0"/>
                <a:cs typeface="Times New Roman" pitchFamily="18" charset="0"/>
              </a:rPr>
              <a:t>II </a:t>
            </a:r>
            <a:r>
              <a:rPr lang="tt-RU" b="1" dirty="0" smtClean="0">
                <a:solidFill>
                  <a:srgbClr val="002060"/>
                </a:solidFill>
                <a:latin typeface="Times New Roman" pitchFamily="18" charset="0"/>
                <a:cs typeface="Times New Roman" pitchFamily="18" charset="0"/>
              </a:rPr>
              <a:t>дәрәҗә Бөек Ватан сугышы ордены белән бүләкләнә. Демобилизациядән соң Буа районы мәктәпләрендә физика һәм математика фәне укыта.  </a:t>
            </a:r>
            <a:endParaRPr lang="ru-RU" b="1" dirty="0">
              <a:solidFill>
                <a:srgbClr val="002060"/>
              </a:solidFill>
              <a:latin typeface="Times New Roman" pitchFamily="18" charset="0"/>
              <a:cs typeface="Times New Roman" pitchFamily="18" charset="0"/>
            </a:endParaRPr>
          </a:p>
          <a:p>
            <a:endParaRPr lang="ru-RU" dirty="0"/>
          </a:p>
        </p:txBody>
      </p:sp>
      <p:pic>
        <p:nvPicPr>
          <p:cNvPr id="2050" name="Picture 2" descr="C:\Users\Радик\Desktop\IMG_20200325_061447.jpg"/>
          <p:cNvPicPr>
            <a:picLocks noChangeAspect="1" noChangeArrowheads="1"/>
          </p:cNvPicPr>
          <p:nvPr/>
        </p:nvPicPr>
        <p:blipFill>
          <a:blip r:embed="rId3" cstate="print"/>
          <a:srcRect l="4044" t="5563" r="14602" b="8216"/>
          <a:stretch>
            <a:fillRect/>
          </a:stretch>
        </p:blipFill>
        <p:spPr bwMode="auto">
          <a:xfrm rot="16200000">
            <a:off x="1069587" y="937845"/>
            <a:ext cx="2390203" cy="189990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721773" y="836710"/>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Әбрар</a:t>
            </a:r>
            <a:r>
              <a:rPr lang="ru-RU" sz="4000" b="1" dirty="0" smtClean="0">
                <a:solidFill>
                  <a:srgbClr val="C00000"/>
                </a:solidFill>
                <a:latin typeface="Times New Roman" pitchFamily="18" charset="0"/>
                <a:cs typeface="Times New Roman" pitchFamily="18" charset="0"/>
              </a:rPr>
              <a:t> </a:t>
            </a:r>
            <a:br>
              <a:rPr lang="ru-RU" sz="4000" b="1" dirty="0" smtClean="0">
                <a:solidFill>
                  <a:srgbClr val="C00000"/>
                </a:solidFill>
                <a:latin typeface="Times New Roman" pitchFamily="18" charset="0"/>
                <a:cs typeface="Times New Roman" pitchFamily="18" charset="0"/>
              </a:rPr>
            </a:br>
            <a:r>
              <a:rPr lang="ru-RU" sz="4000" b="1" dirty="0" err="1" smtClean="0">
                <a:solidFill>
                  <a:srgbClr val="C00000"/>
                </a:solidFill>
                <a:latin typeface="Times New Roman" pitchFamily="18" charset="0"/>
                <a:cs typeface="Times New Roman" pitchFamily="18" charset="0"/>
              </a:rPr>
              <a:t>Сәләхетдин</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Измайлов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259632" y="2586586"/>
            <a:ext cx="7304855" cy="3556270"/>
          </a:xfrm>
        </p:spPr>
        <p:txBody>
          <a:bodyPr>
            <a:normAutofit fontScale="70000" lnSpcReduction="20000"/>
          </a:bodyPr>
          <a:lstStyle/>
          <a:p>
            <a:pPr algn="just"/>
            <a:r>
              <a:rPr lang="ru-RU" sz="3400" b="1" dirty="0" smtClean="0">
                <a:solidFill>
                  <a:srgbClr val="002060"/>
                </a:solidFill>
                <a:latin typeface="Times New Roman" pitchFamily="18" charset="0"/>
                <a:cs typeface="Times New Roman" pitchFamily="18" charset="0"/>
              </a:rPr>
              <a:t>	1922 нче елда </a:t>
            </a:r>
            <a:r>
              <a:rPr lang="ru-RU" sz="3400" b="1" dirty="0" err="1" smtClean="0">
                <a:solidFill>
                  <a:srgbClr val="002060"/>
                </a:solidFill>
                <a:latin typeface="Times New Roman" pitchFamily="18" charset="0"/>
                <a:cs typeface="Times New Roman" pitchFamily="18" charset="0"/>
              </a:rPr>
              <a:t>Буа</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шәһәрендә</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туа</a:t>
            </a:r>
            <a:r>
              <a:rPr lang="ru-RU" sz="3400" b="1" dirty="0" smtClean="0">
                <a:solidFill>
                  <a:srgbClr val="002060"/>
                </a:solidFill>
                <a:latin typeface="Times New Roman" pitchFamily="18" charset="0"/>
                <a:cs typeface="Times New Roman" pitchFamily="18" charset="0"/>
              </a:rPr>
              <a:t>. 1941 нче </a:t>
            </a:r>
            <a:r>
              <a:rPr lang="ru-RU" sz="3400" b="1" dirty="0" err="1" smtClean="0">
                <a:solidFill>
                  <a:srgbClr val="002060"/>
                </a:solidFill>
                <a:latin typeface="Times New Roman" pitchFamily="18" charset="0"/>
                <a:cs typeface="Times New Roman" pitchFamily="18" charset="0"/>
              </a:rPr>
              <a:t>елда</a:t>
            </a:r>
            <a:r>
              <a:rPr lang="ru-RU" sz="3400" b="1" dirty="0" smtClean="0">
                <a:solidFill>
                  <a:srgbClr val="002060"/>
                </a:solidFill>
                <a:latin typeface="Times New Roman" pitchFamily="18" charset="0"/>
                <a:cs typeface="Times New Roman" pitchFamily="18" charset="0"/>
              </a:rPr>
              <a:t> М.М. </a:t>
            </a:r>
            <a:r>
              <a:rPr lang="ru-RU" sz="3400" b="1" dirty="0" err="1" smtClean="0">
                <a:solidFill>
                  <a:srgbClr val="002060"/>
                </a:solidFill>
                <a:latin typeface="Times New Roman" pitchFamily="18" charset="0"/>
                <a:cs typeface="Times New Roman" pitchFamily="18" charset="0"/>
              </a:rPr>
              <a:t>Вахитов</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исемендәге</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мәктәпне</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тәмамлый</a:t>
            </a:r>
            <a:r>
              <a:rPr lang="ru-RU" sz="3400" b="1" dirty="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һәм</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хәрби</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хезмәткә</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алына</a:t>
            </a:r>
            <a:r>
              <a:rPr lang="ru-RU" sz="3400" b="1" dirty="0" smtClean="0">
                <a:solidFill>
                  <a:srgbClr val="002060"/>
                </a:solidFill>
                <a:latin typeface="Times New Roman" pitchFamily="18" charset="0"/>
                <a:cs typeface="Times New Roman" pitchFamily="18" charset="0"/>
              </a:rPr>
              <a:t>. 1943 нче </a:t>
            </a:r>
            <a:r>
              <a:rPr lang="ru-RU" sz="3400" b="1" dirty="0" err="1" smtClean="0">
                <a:solidFill>
                  <a:srgbClr val="002060"/>
                </a:solidFill>
                <a:latin typeface="Times New Roman" pitchFamily="18" charset="0"/>
                <a:cs typeface="Times New Roman" pitchFamily="18" charset="0"/>
              </a:rPr>
              <a:t>елга</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кадәр</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Казаннан</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ерак</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булмаган</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туплану</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лагерена</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җибәрелә</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рәссам</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булып</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эшли</a:t>
            </a:r>
            <a:r>
              <a:rPr lang="ru-RU" sz="3400" b="1" dirty="0" smtClean="0">
                <a:solidFill>
                  <a:srgbClr val="002060"/>
                </a:solidFill>
                <a:latin typeface="Times New Roman" pitchFamily="18" charset="0"/>
                <a:cs typeface="Times New Roman" pitchFamily="18" charset="0"/>
              </a:rPr>
              <a:t>.  1943 нче </a:t>
            </a:r>
            <a:r>
              <a:rPr lang="ru-RU" sz="3400" b="1" dirty="0" err="1" smtClean="0">
                <a:solidFill>
                  <a:srgbClr val="002060"/>
                </a:solidFill>
                <a:latin typeface="Times New Roman" pitchFamily="18" charset="0"/>
                <a:cs typeface="Times New Roman" pitchFamily="18" charset="0"/>
              </a:rPr>
              <a:t>елның мартында</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Әни</a:t>
            </a:r>
            <a:r>
              <a:rPr lang="ru-RU" sz="3400" b="1" dirty="0" smtClean="0">
                <a:solidFill>
                  <a:srgbClr val="002060"/>
                </a:solidFill>
                <a:latin typeface="Times New Roman" pitchFamily="18" charset="0"/>
                <a:cs typeface="Times New Roman" pitchFamily="18" charset="0"/>
              </a:rPr>
              <a:t>, мине </a:t>
            </a:r>
            <a:r>
              <a:rPr lang="ru-RU" sz="3400" b="1" dirty="0" err="1" smtClean="0">
                <a:solidFill>
                  <a:srgbClr val="002060"/>
                </a:solidFill>
                <a:latin typeface="Times New Roman" pitchFamily="18" charset="0"/>
                <a:cs typeface="Times New Roman" pitchFamily="18" charset="0"/>
              </a:rPr>
              <a:t>сугыш</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кырына</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озаталар</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ипи</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киптереп</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җибәрә алмассыңмы</a:t>
            </a:r>
            <a:r>
              <a:rPr lang="ru-RU" sz="3400" b="1" dirty="0" smtClean="0">
                <a:solidFill>
                  <a:srgbClr val="002060"/>
                </a:solidFill>
                <a:latin typeface="Times New Roman" pitchFamily="18" charset="0"/>
                <a:cs typeface="Times New Roman" pitchFamily="18" charset="0"/>
              </a:rPr>
              <a:t>?» - </a:t>
            </a:r>
            <a:r>
              <a:rPr lang="ru-RU" sz="3400" b="1" dirty="0" err="1" smtClean="0">
                <a:solidFill>
                  <a:srgbClr val="002060"/>
                </a:solidFill>
                <a:latin typeface="Times New Roman" pitchFamily="18" charset="0"/>
                <a:cs typeface="Times New Roman" pitchFamily="18" charset="0"/>
              </a:rPr>
              <a:t>дип</a:t>
            </a:r>
            <a:r>
              <a:rPr lang="ru-RU" sz="3400" b="1" dirty="0" smtClean="0">
                <a:solidFill>
                  <a:srgbClr val="002060"/>
                </a:solidFill>
                <a:latin typeface="Times New Roman" pitchFamily="18" charset="0"/>
                <a:cs typeface="Times New Roman" pitchFamily="18" charset="0"/>
              </a:rPr>
              <a:t> яза.  </a:t>
            </a:r>
            <a:r>
              <a:rPr lang="ru-RU" sz="3400" b="1" dirty="0" err="1" smtClean="0">
                <a:solidFill>
                  <a:srgbClr val="002060"/>
                </a:solidFill>
                <a:latin typeface="Times New Roman" pitchFamily="18" charset="0"/>
                <a:cs typeface="Times New Roman" pitchFamily="18" charset="0"/>
              </a:rPr>
              <a:t>Укытучы</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булып</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эшләүче апасы</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ипине</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илтә.</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Әбрар </a:t>
            </a:r>
            <a:r>
              <a:rPr lang="ru-RU" sz="3400" b="1" dirty="0" smtClean="0">
                <a:solidFill>
                  <a:srgbClr val="002060"/>
                </a:solidFill>
                <a:latin typeface="Times New Roman" pitchFamily="18" charset="0"/>
                <a:cs typeface="Times New Roman" pitchFamily="18" charset="0"/>
              </a:rPr>
              <a:t>каты </a:t>
            </a:r>
            <a:r>
              <a:rPr lang="ru-RU" sz="3400" b="1" dirty="0" err="1" smtClean="0">
                <a:solidFill>
                  <a:srgbClr val="002060"/>
                </a:solidFill>
                <a:latin typeface="Times New Roman" pitchFamily="18" charset="0"/>
                <a:cs typeface="Times New Roman" pitchFamily="18" charset="0"/>
              </a:rPr>
              <a:t>сугыш</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барган</a:t>
            </a:r>
            <a:r>
              <a:rPr lang="ru-RU" sz="3400" b="1" dirty="0" smtClean="0">
                <a:solidFill>
                  <a:srgbClr val="002060"/>
                </a:solidFill>
                <a:latin typeface="Times New Roman" pitchFamily="18" charset="0"/>
                <a:cs typeface="Times New Roman" pitchFamily="18" charset="0"/>
              </a:rPr>
              <a:t> Курск </a:t>
            </a:r>
            <a:r>
              <a:rPr lang="ru-RU" sz="3400" b="1" dirty="0" err="1" smtClean="0">
                <a:solidFill>
                  <a:srgbClr val="002060"/>
                </a:solidFill>
                <a:latin typeface="Times New Roman" pitchFamily="18" charset="0"/>
                <a:cs typeface="Times New Roman" pitchFamily="18" charset="0"/>
              </a:rPr>
              <a:t>дугасына</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эләгә</a:t>
            </a:r>
            <a:r>
              <a:rPr lang="ru-RU" sz="3400" b="1" dirty="0" smtClean="0">
                <a:solidFill>
                  <a:srgbClr val="002060"/>
                </a:solidFill>
                <a:latin typeface="Times New Roman" pitchFamily="18" charset="0"/>
                <a:cs typeface="Times New Roman" pitchFamily="18" charset="0"/>
              </a:rPr>
              <a:t>. 1943 нче </a:t>
            </a:r>
            <a:r>
              <a:rPr lang="ru-RU" sz="3400" b="1" dirty="0" err="1" smtClean="0">
                <a:solidFill>
                  <a:srgbClr val="002060"/>
                </a:solidFill>
                <a:latin typeface="Times New Roman" pitchFamily="18" charset="0"/>
                <a:cs typeface="Times New Roman" pitchFamily="18" charset="0"/>
              </a:rPr>
              <a:t>елның</a:t>
            </a:r>
            <a:r>
              <a:rPr lang="ru-RU" sz="3400" b="1" dirty="0" smtClean="0">
                <a:solidFill>
                  <a:srgbClr val="002060"/>
                </a:solidFill>
                <a:latin typeface="Times New Roman" pitchFamily="18" charset="0"/>
                <a:cs typeface="Times New Roman" pitchFamily="18" charset="0"/>
              </a:rPr>
              <a:t> 5 </a:t>
            </a:r>
            <a:r>
              <a:rPr lang="ru-RU" sz="3400" b="1" dirty="0" err="1" smtClean="0">
                <a:solidFill>
                  <a:srgbClr val="002060"/>
                </a:solidFill>
                <a:latin typeface="Times New Roman" pitchFamily="18" charset="0"/>
                <a:cs typeface="Times New Roman" pitchFamily="18" charset="0"/>
              </a:rPr>
              <a:t>нче</a:t>
            </a:r>
            <a:r>
              <a:rPr lang="ru-RU" sz="3400" b="1" dirty="0" smtClean="0">
                <a:solidFill>
                  <a:srgbClr val="002060"/>
                </a:solidFill>
                <a:latin typeface="Times New Roman" pitchFamily="18" charset="0"/>
                <a:cs typeface="Times New Roman" pitchFamily="18" charset="0"/>
              </a:rPr>
              <a:t> май </a:t>
            </a:r>
            <a:r>
              <a:rPr lang="ru-RU" sz="3400" b="1" dirty="0" err="1" smtClean="0">
                <a:solidFill>
                  <a:srgbClr val="002060"/>
                </a:solidFill>
                <a:latin typeface="Times New Roman" pitchFamily="18" charset="0"/>
                <a:cs typeface="Times New Roman" pitchFamily="18" charset="0"/>
              </a:rPr>
              <a:t>көнендә</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әти-әнисенә</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хәбәрсез</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югалу</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хәбәре</a:t>
            </a:r>
            <a:r>
              <a:rPr lang="ru-RU" sz="3400" b="1" dirty="0" smtClean="0">
                <a:solidFill>
                  <a:srgbClr val="002060"/>
                </a:solidFill>
                <a:latin typeface="Times New Roman" pitchFamily="18" charset="0"/>
                <a:cs typeface="Times New Roman" pitchFamily="18" charset="0"/>
              </a:rPr>
              <a:t> </a:t>
            </a:r>
            <a:r>
              <a:rPr lang="ru-RU" sz="3400" b="1" dirty="0" err="1" smtClean="0">
                <a:solidFill>
                  <a:srgbClr val="002060"/>
                </a:solidFill>
                <a:latin typeface="Times New Roman" pitchFamily="18" charset="0"/>
                <a:cs typeface="Times New Roman" pitchFamily="18" charset="0"/>
              </a:rPr>
              <a:t>килә</a:t>
            </a:r>
            <a:r>
              <a:rPr lang="ru-RU" sz="3400" b="1" dirty="0" smtClean="0">
                <a:solidFill>
                  <a:srgbClr val="002060"/>
                </a:solidFill>
                <a:latin typeface="Times New Roman" pitchFamily="18" charset="0"/>
                <a:cs typeface="Times New Roman" pitchFamily="18" charset="0"/>
              </a:rPr>
              <a:t>.</a:t>
            </a:r>
          </a:p>
          <a:p>
            <a:endParaRPr lang="ru-RU" b="1" dirty="0">
              <a:solidFill>
                <a:srgbClr val="002060"/>
              </a:solidFill>
              <a:latin typeface="Times New Roman" pitchFamily="18" charset="0"/>
              <a:cs typeface="Times New Roman" pitchFamily="18" charset="0"/>
            </a:endParaRPr>
          </a:p>
          <a:p>
            <a:endParaRPr lang="ru-RU" dirty="0"/>
          </a:p>
        </p:txBody>
      </p:sp>
      <p:pic>
        <p:nvPicPr>
          <p:cNvPr id="3074" name="Picture 2" descr="C:\Users\Радик\Desktop\IMG_20200325_061507.jpg"/>
          <p:cNvPicPr>
            <a:picLocks noChangeAspect="1" noChangeArrowheads="1"/>
          </p:cNvPicPr>
          <p:nvPr/>
        </p:nvPicPr>
        <p:blipFill>
          <a:blip r:embed="rId3" cstate="print"/>
          <a:srcRect t="13066" r="46994" b="33860"/>
          <a:stretch>
            <a:fillRect/>
          </a:stretch>
        </p:blipFill>
        <p:spPr bwMode="auto">
          <a:xfrm rot="16200000">
            <a:off x="1032769" y="887647"/>
            <a:ext cx="1821881" cy="1368152"/>
          </a:xfrm>
          <a:prstGeom prst="rect">
            <a:avLst/>
          </a:prstGeom>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923928" y="1124744"/>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Гыйлам</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Сәлах</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Шәрәфетдинов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3250396"/>
            <a:ext cx="7376864" cy="3073896"/>
          </a:xfrm>
        </p:spPr>
        <p:txBody>
          <a:bodyPr>
            <a:normAutofit fontScale="92500" lnSpcReduction="10000"/>
          </a:bodyPr>
          <a:lstStyle/>
          <a:p>
            <a:pPr algn="just"/>
            <a:r>
              <a:rPr lang="tt-RU" b="1" dirty="0" smtClean="0">
                <a:solidFill>
                  <a:srgbClr val="002060"/>
                </a:solidFill>
                <a:latin typeface="Times New Roman" pitchFamily="18" charset="0"/>
                <a:cs typeface="Times New Roman" pitchFamily="18" charset="0"/>
              </a:rPr>
              <a:t>	1924 нче елда Буа районы Татар Буасы авылында туа. М.М. Вахитов исемендәге мәктәптә укый. Десантчы Шәрәфетдинов 1944 нче елның июлендә һәлак була. Беренче күмелгән урыны -  Карело-Фин ССР, Ребольск районы, Реболь авылы.</a:t>
            </a:r>
            <a:endParaRPr lang="ru-RU" dirty="0"/>
          </a:p>
        </p:txBody>
      </p:sp>
      <p:pic>
        <p:nvPicPr>
          <p:cNvPr id="1026" name="Picture 2"/>
          <p:cNvPicPr>
            <a:picLocks noChangeAspect="1" noChangeArrowheads="1"/>
          </p:cNvPicPr>
          <p:nvPr/>
        </p:nvPicPr>
        <p:blipFill>
          <a:blip r:embed="rId3" cstate="print"/>
          <a:srcRect l="8270" t="5444" r="1445" b="11026"/>
          <a:stretch>
            <a:fillRect/>
          </a:stretch>
        </p:blipFill>
        <p:spPr bwMode="auto">
          <a:xfrm rot="16200000">
            <a:off x="833078" y="1035338"/>
            <a:ext cx="2376264" cy="1648836"/>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995936" y="854368"/>
            <a:ext cx="4316016" cy="1470025"/>
          </a:xfrm>
        </p:spPr>
        <p:txBody>
          <a:bodyPr>
            <a:noAutofit/>
          </a:bodyPr>
          <a:lstStyle/>
          <a:p>
            <a:r>
              <a:rPr lang="ru-RU" sz="4000" b="1" dirty="0" smtClean="0">
                <a:solidFill>
                  <a:srgbClr val="C00000"/>
                </a:solidFill>
                <a:latin typeface="Times New Roman" pitchFamily="18" charset="0"/>
                <a:cs typeface="Times New Roman" pitchFamily="18" charset="0"/>
              </a:rPr>
              <a:t>Мансур</a:t>
            </a:r>
            <a:br>
              <a:rPr lang="ru-RU" sz="4000" b="1" dirty="0" smtClean="0">
                <a:solidFill>
                  <a:srgbClr val="C00000"/>
                </a:solidFill>
                <a:latin typeface="Times New Roman" pitchFamily="18" charset="0"/>
                <a:cs typeface="Times New Roman" pitchFamily="18" charset="0"/>
              </a:rPr>
            </a:b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Садыйк</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r>
            <a:br>
              <a:rPr lang="ru-RU" sz="4000" b="1" dirty="0" smtClean="0">
                <a:solidFill>
                  <a:srgbClr val="C00000"/>
                </a:solidFill>
                <a:latin typeface="Times New Roman" pitchFamily="18" charset="0"/>
                <a:cs typeface="Times New Roman" pitchFamily="18" charset="0"/>
              </a:rPr>
            </a:br>
            <a:r>
              <a:rPr lang="ru-RU" sz="4000" b="1" dirty="0" smtClean="0">
                <a:solidFill>
                  <a:srgbClr val="C00000"/>
                </a:solidFill>
                <a:latin typeface="Times New Roman" pitchFamily="18" charset="0"/>
                <a:cs typeface="Times New Roman" pitchFamily="18" charset="0"/>
              </a:rPr>
              <a:t>Еремеев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043608" y="2924944"/>
            <a:ext cx="7520880" cy="3312368"/>
          </a:xfrm>
        </p:spPr>
        <p:txBody>
          <a:bodyPr>
            <a:noAutofit/>
          </a:bodyPr>
          <a:lstStyle/>
          <a:p>
            <a:pPr algn="just"/>
            <a:r>
              <a:rPr lang="ru-RU" sz="2200" b="1" dirty="0" smtClean="0">
                <a:solidFill>
                  <a:srgbClr val="002060"/>
                </a:solidFill>
                <a:latin typeface="Times New Roman" pitchFamily="18" charset="0"/>
                <a:cs typeface="Times New Roman" pitchFamily="18" charset="0"/>
              </a:rPr>
              <a:t>	1924 </a:t>
            </a:r>
            <a:r>
              <a:rPr lang="ru-RU" sz="2200" b="1" dirty="0" err="1" smtClean="0">
                <a:solidFill>
                  <a:srgbClr val="002060"/>
                </a:solidFill>
                <a:latin typeface="Times New Roman" pitchFamily="18" charset="0"/>
                <a:cs typeface="Times New Roman" pitchFamily="18" charset="0"/>
              </a:rPr>
              <a:t>нче</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елның</a:t>
            </a:r>
            <a:r>
              <a:rPr lang="ru-RU" sz="2200" b="1" dirty="0" smtClean="0">
                <a:solidFill>
                  <a:srgbClr val="002060"/>
                </a:solidFill>
                <a:latin typeface="Times New Roman" pitchFamily="18" charset="0"/>
                <a:cs typeface="Times New Roman" pitchFamily="18" charset="0"/>
              </a:rPr>
              <a:t> 28 </a:t>
            </a:r>
            <a:r>
              <a:rPr lang="ru-RU" sz="2200" b="1" dirty="0" err="1" smtClean="0">
                <a:solidFill>
                  <a:srgbClr val="002060"/>
                </a:solidFill>
                <a:latin typeface="Times New Roman" pitchFamily="18" charset="0"/>
                <a:cs typeface="Times New Roman" pitchFamily="18" charset="0"/>
              </a:rPr>
              <a:t>нче</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сентябрендә</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Буа</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шәһәрендә</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туа</a:t>
            </a:r>
            <a:r>
              <a:rPr lang="ru-RU" sz="2200" b="1" dirty="0" smtClean="0">
                <a:solidFill>
                  <a:srgbClr val="002060"/>
                </a:solidFill>
                <a:latin typeface="Times New Roman" pitchFamily="18" charset="0"/>
                <a:cs typeface="Times New Roman" pitchFamily="18" charset="0"/>
              </a:rPr>
              <a:t>. 1932 - 1942 </a:t>
            </a:r>
            <a:r>
              <a:rPr lang="ru-RU" sz="2200" b="1" dirty="0" err="1" smtClean="0">
                <a:solidFill>
                  <a:srgbClr val="002060"/>
                </a:solidFill>
                <a:latin typeface="Times New Roman" pitchFamily="18" charset="0"/>
                <a:cs typeface="Times New Roman" pitchFamily="18" charset="0"/>
              </a:rPr>
              <a:t>нче</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елларда</a:t>
            </a:r>
            <a:r>
              <a:rPr lang="ru-RU" sz="2200" b="1" dirty="0" smtClean="0">
                <a:solidFill>
                  <a:srgbClr val="002060"/>
                </a:solidFill>
                <a:latin typeface="Times New Roman" pitchFamily="18" charset="0"/>
                <a:cs typeface="Times New Roman" pitchFamily="18" charset="0"/>
              </a:rPr>
              <a:t> М.М. </a:t>
            </a:r>
            <a:r>
              <a:rPr lang="ru-RU" sz="2200" b="1" dirty="0" err="1" smtClean="0">
                <a:solidFill>
                  <a:srgbClr val="002060"/>
                </a:solidFill>
                <a:latin typeface="Times New Roman" pitchFamily="18" charset="0"/>
                <a:cs typeface="Times New Roman" pitchFamily="18" charset="0"/>
              </a:rPr>
              <a:t>Вахитов</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исемендәге</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мәктәптә</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укый</a:t>
            </a:r>
            <a:r>
              <a:rPr lang="ru-RU" sz="2200" b="1" dirty="0" smtClean="0">
                <a:solidFill>
                  <a:srgbClr val="002060"/>
                </a:solidFill>
                <a:latin typeface="Times New Roman" pitchFamily="18" charset="0"/>
                <a:cs typeface="Times New Roman" pitchFamily="18" charset="0"/>
              </a:rPr>
              <a:t>. Взвод </a:t>
            </a:r>
            <a:r>
              <a:rPr lang="ru-RU" sz="2200" b="1" dirty="0">
                <a:solidFill>
                  <a:srgbClr val="002060"/>
                </a:solidFill>
                <a:latin typeface="Times New Roman" pitchFamily="18" charset="0"/>
                <a:cs typeface="Times New Roman" pitchFamily="18" charset="0"/>
              </a:rPr>
              <a:t>командиры </a:t>
            </a:r>
            <a:r>
              <a:rPr lang="ru-RU" sz="2200" b="1" dirty="0" err="1">
                <a:solidFill>
                  <a:srgbClr val="002060"/>
                </a:solidFill>
                <a:latin typeface="Times New Roman" pitchFamily="18" charset="0"/>
                <a:cs typeface="Times New Roman" pitchFamily="18" charset="0"/>
              </a:rPr>
              <a:t>ярдәмчесе</a:t>
            </a:r>
            <a:r>
              <a:rPr lang="ru-RU" sz="2200" b="1" dirty="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вазифасында</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Икенче</a:t>
            </a:r>
            <a:r>
              <a:rPr lang="ru-RU" sz="2200" b="1" dirty="0" smtClean="0">
                <a:solidFill>
                  <a:srgbClr val="002060"/>
                </a:solidFill>
                <a:latin typeface="Times New Roman" pitchFamily="18" charset="0"/>
                <a:cs typeface="Times New Roman" pitchFamily="18" charset="0"/>
              </a:rPr>
              <a:t> Белоруссия </a:t>
            </a:r>
            <a:r>
              <a:rPr lang="ru-RU" sz="2200" b="1" dirty="0" err="1" smtClean="0">
                <a:solidFill>
                  <a:srgbClr val="002060"/>
                </a:solidFill>
                <a:latin typeface="Times New Roman" pitchFamily="18" charset="0"/>
                <a:cs typeface="Times New Roman" pitchFamily="18" charset="0"/>
              </a:rPr>
              <a:t>фронтында</a:t>
            </a:r>
            <a:r>
              <a:rPr lang="ru-RU" sz="2200" b="1" dirty="0" smtClean="0">
                <a:solidFill>
                  <a:srgbClr val="002060"/>
                </a:solidFill>
                <a:latin typeface="Times New Roman" pitchFamily="18" charset="0"/>
                <a:cs typeface="Times New Roman" pitchFamily="18" charset="0"/>
              </a:rPr>
              <a:t>, Курск, </a:t>
            </a:r>
            <a:r>
              <a:rPr lang="ru-RU" sz="2200" b="1" dirty="0" err="1" smtClean="0">
                <a:solidFill>
                  <a:srgbClr val="002060"/>
                </a:solidFill>
                <a:latin typeface="Times New Roman" pitchFamily="18" charset="0"/>
                <a:cs typeface="Times New Roman" pitchFamily="18" charset="0"/>
              </a:rPr>
              <a:t>Төньяк-Көнбатыш</a:t>
            </a:r>
            <a:r>
              <a:rPr lang="ru-RU" sz="2200" b="1" dirty="0" smtClean="0">
                <a:solidFill>
                  <a:srgbClr val="002060"/>
                </a:solidFill>
                <a:latin typeface="Times New Roman" pitchFamily="18" charset="0"/>
                <a:cs typeface="Times New Roman" pitchFamily="18" charset="0"/>
              </a:rPr>
              <a:t>, Прибалтика, Кенигсберг, </a:t>
            </a:r>
            <a:r>
              <a:rPr lang="ru-RU" sz="2200" b="1" dirty="0" err="1" smtClean="0">
                <a:solidFill>
                  <a:srgbClr val="002060"/>
                </a:solidFill>
                <a:latin typeface="Times New Roman" pitchFamily="18" charset="0"/>
                <a:cs typeface="Times New Roman" pitchFamily="18" charset="0"/>
              </a:rPr>
              <a:t>Польшада</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сугыша</a:t>
            </a:r>
            <a:r>
              <a:rPr lang="ru-RU" sz="2200" b="1" dirty="0" smtClean="0">
                <a:solidFill>
                  <a:srgbClr val="002060"/>
                </a:solidFill>
                <a:latin typeface="Times New Roman" pitchFamily="18" charset="0"/>
                <a:cs typeface="Times New Roman" pitchFamily="18" charset="0"/>
              </a:rPr>
              <a:t>. 1945 </a:t>
            </a:r>
            <a:r>
              <a:rPr lang="ru-RU" sz="2200" b="1" dirty="0" err="1" smtClean="0">
                <a:solidFill>
                  <a:srgbClr val="002060"/>
                </a:solidFill>
                <a:latin typeface="Times New Roman" pitchFamily="18" charset="0"/>
                <a:cs typeface="Times New Roman" pitchFamily="18" charset="0"/>
              </a:rPr>
              <a:t>нче</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елда</a:t>
            </a:r>
            <a:r>
              <a:rPr lang="ru-RU" sz="2200" b="1" dirty="0" smtClean="0">
                <a:solidFill>
                  <a:srgbClr val="002060"/>
                </a:solidFill>
                <a:latin typeface="Times New Roman" pitchFamily="18" charset="0"/>
                <a:cs typeface="Times New Roman" pitchFamily="18" charset="0"/>
              </a:rPr>
              <a:t> Япония </a:t>
            </a:r>
            <a:r>
              <a:rPr lang="ru-RU" sz="2200" b="1" dirty="0" err="1" smtClean="0">
                <a:solidFill>
                  <a:srgbClr val="002060"/>
                </a:solidFill>
                <a:latin typeface="Times New Roman" pitchFamily="18" charset="0"/>
                <a:cs typeface="Times New Roman" pitchFamily="18" charset="0"/>
              </a:rPr>
              <a:t>сугышларында</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катнаша</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Бүләкләре</a:t>
            </a:r>
            <a:r>
              <a:rPr lang="ru-RU" sz="2200" b="1" dirty="0" smtClean="0">
                <a:solidFill>
                  <a:srgbClr val="002060"/>
                </a:solidFill>
                <a:latin typeface="Times New Roman" pitchFamily="18" charset="0"/>
                <a:cs typeface="Times New Roman" pitchFamily="18" charset="0"/>
              </a:rPr>
              <a:t>: </a:t>
            </a:r>
            <a:r>
              <a:rPr lang="ru-RU" sz="2400" b="1" dirty="0">
                <a:solidFill>
                  <a:srgbClr val="002060"/>
                </a:solidFill>
                <a:latin typeface="Times New Roman" pitchFamily="18" charset="0"/>
                <a:cs typeface="Times New Roman" pitchFamily="18" charset="0"/>
              </a:rPr>
              <a:t>II </a:t>
            </a:r>
            <a:r>
              <a:rPr lang="ru-RU" sz="2200" b="1" dirty="0" err="1" smtClean="0">
                <a:solidFill>
                  <a:srgbClr val="002060"/>
                </a:solidFill>
                <a:latin typeface="Times New Roman" pitchFamily="18" charset="0"/>
                <a:cs typeface="Times New Roman" pitchFamily="18" charset="0"/>
              </a:rPr>
              <a:t>дәрәҗә</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Бөек</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Ватан</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сугышы</a:t>
            </a:r>
            <a:r>
              <a:rPr lang="ru-RU" sz="2200" b="1" dirty="0" smtClean="0">
                <a:solidFill>
                  <a:srgbClr val="002060"/>
                </a:solidFill>
                <a:latin typeface="Times New Roman" pitchFamily="18" charset="0"/>
                <a:cs typeface="Times New Roman" pitchFamily="18" charset="0"/>
              </a:rPr>
              <a:t> ордены, «</a:t>
            </a:r>
            <a:r>
              <a:rPr lang="ru-RU" sz="2200" b="1" dirty="0" err="1" smtClean="0">
                <a:solidFill>
                  <a:srgbClr val="002060"/>
                </a:solidFill>
                <a:latin typeface="Times New Roman" pitchFamily="18" charset="0"/>
                <a:cs typeface="Times New Roman" pitchFamily="18" charset="0"/>
              </a:rPr>
              <a:t>Батырлык</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өчен</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Кенигсбергны</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алган</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өчен</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медальләре</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һәм</a:t>
            </a:r>
            <a:r>
              <a:rPr lang="ru-RU" sz="2200" b="1" dirty="0" smtClean="0">
                <a:solidFill>
                  <a:srgbClr val="002060"/>
                </a:solidFill>
                <a:latin typeface="Times New Roman" pitchFamily="18" charset="0"/>
                <a:cs typeface="Times New Roman" pitchFamily="18" charset="0"/>
              </a:rPr>
              <a:t> </a:t>
            </a:r>
            <a:r>
              <a:rPr lang="ru-RU" sz="2200" b="1" dirty="0" err="1" smtClean="0">
                <a:solidFill>
                  <a:srgbClr val="002060"/>
                </a:solidFill>
                <a:latin typeface="Times New Roman" pitchFamily="18" charset="0"/>
                <a:cs typeface="Times New Roman" pitchFamily="18" charset="0"/>
              </a:rPr>
              <a:t>башкалар</a:t>
            </a:r>
            <a:r>
              <a:rPr lang="ru-RU" sz="2200" b="1" dirty="0" smtClean="0">
                <a:solidFill>
                  <a:srgbClr val="002060"/>
                </a:solidFill>
                <a:latin typeface="Times New Roman" pitchFamily="18" charset="0"/>
                <a:cs typeface="Times New Roman" pitchFamily="18" charset="0"/>
              </a:rPr>
              <a:t>.</a:t>
            </a:r>
          </a:p>
          <a:p>
            <a:pPr algn="just"/>
            <a:r>
              <a:rPr lang="ru-RU" sz="2200" b="1" dirty="0">
                <a:solidFill>
                  <a:srgbClr val="002060"/>
                </a:solidFill>
                <a:latin typeface="Times New Roman" pitchFamily="18" charset="0"/>
                <a:cs typeface="Times New Roman" pitchFamily="18" charset="0"/>
              </a:rPr>
              <a:t>	</a:t>
            </a:r>
            <a:endParaRPr lang="ru-RU" sz="2200" b="1" dirty="0" smtClean="0">
              <a:solidFill>
                <a:srgbClr val="002060"/>
              </a:solidFill>
              <a:latin typeface="Times New Roman" pitchFamily="18" charset="0"/>
              <a:cs typeface="Times New Roman" pitchFamily="18" charset="0"/>
            </a:endParaRPr>
          </a:p>
          <a:p>
            <a:pPr algn="just"/>
            <a:r>
              <a:rPr lang="ru-RU" sz="1400" b="1" dirty="0" smtClean="0">
                <a:solidFill>
                  <a:srgbClr val="002060"/>
                </a:solidFill>
                <a:latin typeface="Times New Roman" pitchFamily="18" charset="0"/>
                <a:cs typeface="Times New Roman" pitchFamily="18" charset="0"/>
              </a:rPr>
              <a:t>	</a:t>
            </a:r>
            <a:endParaRPr lang="ru-RU" sz="1400" dirty="0">
              <a:solidFill>
                <a:srgbClr val="002060"/>
              </a:solidFill>
            </a:endParaRPr>
          </a:p>
        </p:txBody>
      </p:sp>
      <p:pic>
        <p:nvPicPr>
          <p:cNvPr id="5122" name="Picture 2"/>
          <p:cNvPicPr>
            <a:picLocks noChangeAspect="1" noChangeArrowheads="1"/>
          </p:cNvPicPr>
          <p:nvPr/>
        </p:nvPicPr>
        <p:blipFill>
          <a:blip r:embed="rId3" cstate="print"/>
          <a:srcRect l="22913" t="18160" r="53935" b="23881"/>
          <a:stretch>
            <a:fillRect/>
          </a:stretch>
        </p:blipFill>
        <p:spPr bwMode="auto">
          <a:xfrm>
            <a:off x="1349896" y="692696"/>
            <a:ext cx="1512168" cy="2129379"/>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419872" y="963116"/>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Зариф</a:t>
            </a:r>
            <a:r>
              <a:rPr lang="ru-RU" sz="4000" b="1" dirty="0" smtClean="0">
                <a:solidFill>
                  <a:srgbClr val="C00000"/>
                </a:solidFill>
                <a:latin typeface="Times New Roman" pitchFamily="18" charset="0"/>
                <a:cs typeface="Times New Roman" pitchFamily="18" charset="0"/>
              </a:rPr>
              <a:t> </a:t>
            </a:r>
            <a:br>
              <a:rPr lang="ru-RU" sz="4000" b="1" dirty="0" smtClean="0">
                <a:solidFill>
                  <a:srgbClr val="C00000"/>
                </a:solidFill>
                <a:latin typeface="Times New Roman" pitchFamily="18" charset="0"/>
                <a:cs typeface="Times New Roman" pitchFamily="18" charset="0"/>
              </a:rPr>
            </a:br>
            <a:r>
              <a:rPr lang="ru-RU" sz="4000" b="1" dirty="0" err="1" smtClean="0">
                <a:solidFill>
                  <a:srgbClr val="C00000"/>
                </a:solidFill>
                <a:latin typeface="Times New Roman" pitchFamily="18" charset="0"/>
                <a:cs typeface="Times New Roman" pitchFamily="18" charset="0"/>
              </a:rPr>
              <a:t>Исмәгыйль улы</a:t>
            </a:r>
            <a:r>
              <a:rPr lang="ru-RU" sz="4000" b="1" dirty="0" smtClean="0">
                <a:solidFill>
                  <a:srgbClr val="C00000"/>
                </a:solidFill>
                <a:latin typeface="Times New Roman" pitchFamily="18" charset="0"/>
                <a:cs typeface="Times New Roman" pitchFamily="18" charset="0"/>
              </a:rPr>
              <a:t/>
            </a:r>
            <a:br>
              <a:rPr lang="ru-RU" sz="4000" b="1" dirty="0" smtClean="0">
                <a:solidFill>
                  <a:srgbClr val="C00000"/>
                </a:solidFill>
                <a:latin typeface="Times New Roman" pitchFamily="18" charset="0"/>
                <a:cs typeface="Times New Roman" pitchFamily="18" charset="0"/>
              </a:rPr>
            </a:b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Исхаков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007096" y="2697800"/>
            <a:ext cx="7520880" cy="3312368"/>
          </a:xfrm>
        </p:spPr>
        <p:txBody>
          <a:bodyPr>
            <a:noAutofit/>
          </a:bodyPr>
          <a:lstStyle/>
          <a:p>
            <a:pPr algn="just"/>
            <a:r>
              <a:rPr lang="ru-RU" sz="1800" b="1" dirty="0" smtClean="0">
                <a:solidFill>
                  <a:srgbClr val="002060"/>
                </a:solidFill>
                <a:latin typeface="Times New Roman" pitchFamily="18" charset="0"/>
                <a:cs typeface="Times New Roman" pitchFamily="18" charset="0"/>
              </a:rPr>
              <a:t>	</a:t>
            </a:r>
            <a:r>
              <a:rPr lang="ru-RU" sz="2400" b="1" dirty="0" smtClean="0">
                <a:solidFill>
                  <a:srgbClr val="002060"/>
                </a:solidFill>
                <a:latin typeface="Times New Roman" pitchFamily="18" charset="0"/>
                <a:cs typeface="Times New Roman" pitchFamily="18" charset="0"/>
              </a:rPr>
              <a:t>1924  </a:t>
            </a:r>
            <a:r>
              <a:rPr lang="ru-RU" sz="2400" b="1" dirty="0" err="1" smtClean="0">
                <a:solidFill>
                  <a:srgbClr val="002060"/>
                </a:solidFill>
                <a:latin typeface="Times New Roman" pitchFamily="18" charset="0"/>
                <a:cs typeface="Times New Roman" pitchFamily="18" charset="0"/>
              </a:rPr>
              <a:t>нче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елның</a:t>
            </a:r>
            <a:r>
              <a:rPr lang="ru-RU" sz="2400" b="1" dirty="0" smtClean="0">
                <a:solidFill>
                  <a:srgbClr val="002060"/>
                </a:solidFill>
                <a:latin typeface="Times New Roman" pitchFamily="18" charset="0"/>
                <a:cs typeface="Times New Roman" pitchFamily="18" charset="0"/>
              </a:rPr>
              <a:t> 20 </a:t>
            </a:r>
            <a:r>
              <a:rPr lang="ru-RU" sz="2400" b="1" dirty="0" err="1" smtClean="0">
                <a:solidFill>
                  <a:srgbClr val="002060"/>
                </a:solidFill>
                <a:latin typeface="Times New Roman" pitchFamily="18" charset="0"/>
                <a:cs typeface="Times New Roman" pitchFamily="18" charset="0"/>
              </a:rPr>
              <a:t>нче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ноябрендә</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Буа</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шәһәрендә</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туа</a:t>
            </a:r>
            <a:r>
              <a:rPr lang="ru-RU" sz="2400" b="1" dirty="0" smtClean="0">
                <a:solidFill>
                  <a:srgbClr val="002060"/>
                </a:solidFill>
                <a:latin typeface="Times New Roman" pitchFamily="18" charset="0"/>
                <a:cs typeface="Times New Roman" pitchFamily="18" charset="0"/>
              </a:rPr>
              <a:t>. М.М. </a:t>
            </a:r>
            <a:r>
              <a:rPr lang="ru-RU" sz="2400" b="1" dirty="0" err="1" smtClean="0">
                <a:solidFill>
                  <a:srgbClr val="002060"/>
                </a:solidFill>
                <a:latin typeface="Times New Roman" pitchFamily="18" charset="0"/>
                <a:cs typeface="Times New Roman" pitchFamily="18" charset="0"/>
              </a:rPr>
              <a:t>Вахитов</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исемендәге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мәктәптә</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укый</a:t>
            </a:r>
            <a:r>
              <a:rPr lang="ru-RU" sz="2400" b="1" dirty="0" smtClean="0">
                <a:solidFill>
                  <a:srgbClr val="002060"/>
                </a:solidFill>
                <a:latin typeface="Times New Roman" pitchFamily="18" charset="0"/>
                <a:cs typeface="Times New Roman" pitchFamily="18" charset="0"/>
              </a:rPr>
              <a:t>, 9 </a:t>
            </a:r>
            <a:r>
              <a:rPr lang="ru-RU" sz="2400" b="1" dirty="0" err="1" smtClean="0">
                <a:solidFill>
                  <a:srgbClr val="002060"/>
                </a:solidFill>
                <a:latin typeface="Times New Roman" pitchFamily="18" charset="0"/>
                <a:cs typeface="Times New Roman" pitchFamily="18" charset="0"/>
              </a:rPr>
              <a:t>нчы</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сыйныфны</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тәмамлый</a:t>
            </a:r>
            <a:r>
              <a:rPr lang="ru-RU" sz="2400" b="1" dirty="0" smtClean="0">
                <a:solidFill>
                  <a:srgbClr val="002060"/>
                </a:solidFill>
                <a:latin typeface="Times New Roman" pitchFamily="18" charset="0"/>
                <a:cs typeface="Times New Roman" pitchFamily="18" charset="0"/>
              </a:rPr>
              <a:t>. 1942 </a:t>
            </a:r>
            <a:r>
              <a:rPr lang="ru-RU" sz="2400" b="1" dirty="0" err="1" smtClean="0">
                <a:solidFill>
                  <a:srgbClr val="002060"/>
                </a:solidFill>
                <a:latin typeface="Times New Roman" pitchFamily="18" charset="0"/>
                <a:cs typeface="Times New Roman" pitchFamily="18" charset="0"/>
              </a:rPr>
              <a:t>нче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елда</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сугышка</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җибәрелә</a:t>
            </a:r>
            <a:r>
              <a:rPr lang="ru-RU" sz="2400" b="1" dirty="0" smtClean="0">
                <a:solidFill>
                  <a:srgbClr val="002060"/>
                </a:solidFill>
                <a:latin typeface="Times New Roman" pitchFamily="18" charset="0"/>
                <a:cs typeface="Times New Roman" pitchFamily="18" charset="0"/>
              </a:rPr>
              <a:t>. Шофер </a:t>
            </a:r>
            <a:r>
              <a:rPr lang="ru-RU" sz="2400" b="1" dirty="0" err="1" smtClean="0">
                <a:solidFill>
                  <a:srgbClr val="002060"/>
                </a:solidFill>
                <a:latin typeface="Times New Roman" pitchFamily="18" charset="0"/>
                <a:cs typeface="Times New Roman" pitchFamily="18" charset="0"/>
              </a:rPr>
              <a:t>булып</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хезмәт</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итә</a:t>
            </a:r>
            <a:r>
              <a:rPr lang="ru-RU" sz="2400" b="1" dirty="0" smtClean="0">
                <a:solidFill>
                  <a:srgbClr val="002060"/>
                </a:solidFill>
                <a:latin typeface="Times New Roman" pitchFamily="18" charset="0"/>
                <a:cs typeface="Times New Roman" pitchFamily="18" charset="0"/>
              </a:rPr>
              <a:t>. 1944 </a:t>
            </a:r>
            <a:r>
              <a:rPr lang="ru-RU" sz="2400" b="1" dirty="0" err="1" smtClean="0">
                <a:solidFill>
                  <a:srgbClr val="002060"/>
                </a:solidFill>
                <a:latin typeface="Times New Roman" pitchFamily="18" charset="0"/>
                <a:cs typeface="Times New Roman" pitchFamily="18" charset="0"/>
              </a:rPr>
              <a:t>нче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елның</a:t>
            </a:r>
            <a:r>
              <a:rPr lang="ru-RU" sz="2400" b="1" dirty="0" smtClean="0">
                <a:solidFill>
                  <a:srgbClr val="002060"/>
                </a:solidFill>
                <a:latin typeface="Times New Roman" pitchFamily="18" charset="0"/>
                <a:cs typeface="Times New Roman" pitchFamily="18" charset="0"/>
              </a:rPr>
              <a:t> 5 </a:t>
            </a:r>
            <a:r>
              <a:rPr lang="ru-RU" sz="2400" b="1" dirty="0" err="1" smtClean="0">
                <a:solidFill>
                  <a:srgbClr val="002060"/>
                </a:solidFill>
                <a:latin typeface="Times New Roman" pitchFamily="18" charset="0"/>
                <a:cs typeface="Times New Roman" pitchFamily="18" charset="0"/>
              </a:rPr>
              <a:t>нче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сентябрендә</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сул</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аягы</a:t>
            </a:r>
            <a:r>
              <a:rPr lang="ru-RU" sz="2400" b="1" dirty="0" smtClean="0">
                <a:solidFill>
                  <a:srgbClr val="002060"/>
                </a:solidFill>
                <a:latin typeface="Times New Roman" pitchFamily="18" charset="0"/>
                <a:cs typeface="Times New Roman" pitchFamily="18" charset="0"/>
              </a:rPr>
              <a:t> каты </a:t>
            </a:r>
            <a:r>
              <a:rPr lang="ru-RU" sz="2400" b="1" dirty="0" err="1" smtClean="0">
                <a:solidFill>
                  <a:srgbClr val="002060"/>
                </a:solidFill>
                <a:latin typeface="Times New Roman" pitchFamily="18" charset="0"/>
                <a:cs typeface="Times New Roman" pitchFamily="18" charset="0"/>
              </a:rPr>
              <a:t>яралана</a:t>
            </a:r>
            <a:r>
              <a:rPr lang="ru-RU" sz="2400" b="1" dirty="0" smtClean="0">
                <a:solidFill>
                  <a:srgbClr val="002060"/>
                </a:solidFill>
                <a:latin typeface="Times New Roman" pitchFamily="18" charset="0"/>
                <a:cs typeface="Times New Roman" pitchFamily="18" charset="0"/>
              </a:rPr>
              <a:t>. 24488 </a:t>
            </a:r>
            <a:r>
              <a:rPr lang="ru-RU" sz="2400" b="1" dirty="0" err="1" smtClean="0">
                <a:solidFill>
                  <a:srgbClr val="002060"/>
                </a:solidFill>
                <a:latin typeface="Times New Roman" pitchFamily="18" charset="0"/>
                <a:cs typeface="Times New Roman" pitchFamily="18" charset="0"/>
              </a:rPr>
              <a:t>нче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госпитальдә</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дәвалана</a:t>
            </a:r>
            <a:r>
              <a:rPr lang="ru-RU" sz="2400" b="1" dirty="0" smtClean="0">
                <a:solidFill>
                  <a:srgbClr val="002060"/>
                </a:solidFill>
                <a:latin typeface="Times New Roman" pitchFamily="18" charset="0"/>
                <a:cs typeface="Times New Roman" pitchFamily="18" charset="0"/>
              </a:rPr>
              <a:t>.</a:t>
            </a:r>
          </a:p>
          <a:p>
            <a:pPr algn="just"/>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Көньяк</a:t>
            </a:r>
            <a:r>
              <a:rPr lang="ru-RU" sz="2400" b="1" dirty="0" smtClean="0">
                <a:solidFill>
                  <a:srgbClr val="002060"/>
                </a:solidFill>
                <a:latin typeface="Times New Roman" pitchFamily="18" charset="0"/>
                <a:cs typeface="Times New Roman" pitchFamily="18" charset="0"/>
              </a:rPr>
              <a:t> – </a:t>
            </a:r>
            <a:r>
              <a:rPr lang="ru-RU" sz="2400" b="1" dirty="0" err="1" smtClean="0">
                <a:solidFill>
                  <a:srgbClr val="002060"/>
                </a:solidFill>
                <a:latin typeface="Times New Roman" pitchFamily="18" charset="0"/>
                <a:cs typeface="Times New Roman" pitchFamily="18" charset="0"/>
              </a:rPr>
              <a:t>көнбатыш</a:t>
            </a:r>
            <a:r>
              <a:rPr lang="ru-RU" sz="2400" b="1" dirty="0" smtClean="0">
                <a:solidFill>
                  <a:srgbClr val="002060"/>
                </a:solidFill>
                <a:latin typeface="Times New Roman" pitchFamily="18" charset="0"/>
                <a:cs typeface="Times New Roman" pitchFamily="18" charset="0"/>
              </a:rPr>
              <a:t> (1942, ноябрь), Украина </a:t>
            </a:r>
            <a:r>
              <a:rPr lang="ru-RU" sz="2400" b="1" dirty="0" err="1" smtClean="0">
                <a:solidFill>
                  <a:srgbClr val="002060"/>
                </a:solidFill>
                <a:latin typeface="Times New Roman" pitchFamily="18" charset="0"/>
                <a:cs typeface="Times New Roman" pitchFamily="18" charset="0"/>
              </a:rPr>
              <a:t>фронтларында</a:t>
            </a:r>
            <a:r>
              <a:rPr lang="ru-RU" sz="2400" b="1" dirty="0" smtClean="0">
                <a:solidFill>
                  <a:srgbClr val="002060"/>
                </a:solidFill>
                <a:latin typeface="Times New Roman" pitchFamily="18" charset="0"/>
                <a:cs typeface="Times New Roman" pitchFamily="18" charset="0"/>
              </a:rPr>
              <a:t> (1943, июль), </a:t>
            </a:r>
            <a:r>
              <a:rPr lang="ru-RU" sz="2400" b="1" dirty="0" err="1" smtClean="0">
                <a:solidFill>
                  <a:srgbClr val="002060"/>
                </a:solidFill>
                <a:latin typeface="Times New Roman" pitchFamily="18" charset="0"/>
                <a:cs typeface="Times New Roman" pitchFamily="18" charset="0"/>
              </a:rPr>
              <a:t>Хәрбиләрнең</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Көньяк</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төркемендә</a:t>
            </a:r>
            <a:r>
              <a:rPr lang="ru-RU" sz="2400" b="1" dirty="0" smtClean="0">
                <a:solidFill>
                  <a:srgbClr val="002060"/>
                </a:solidFill>
                <a:latin typeface="Times New Roman" pitchFamily="18" charset="0"/>
                <a:cs typeface="Times New Roman" pitchFamily="18" charset="0"/>
              </a:rPr>
              <a:t> (1945, июль) </a:t>
            </a:r>
            <a:r>
              <a:rPr lang="ru-RU" sz="2400" b="1" dirty="0" err="1" smtClean="0">
                <a:solidFill>
                  <a:srgbClr val="002060"/>
                </a:solidFill>
                <a:latin typeface="Times New Roman" pitchFamily="18" charset="0"/>
                <a:cs typeface="Times New Roman" pitchFamily="18" charset="0"/>
              </a:rPr>
              <a:t>хезмәт</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итә</a:t>
            </a:r>
            <a:r>
              <a:rPr lang="ru-RU" sz="2400" b="1" dirty="0" smtClean="0">
                <a:solidFill>
                  <a:srgbClr val="002060"/>
                </a:solidFill>
                <a:latin typeface="Times New Roman" pitchFamily="18" charset="0"/>
                <a:cs typeface="Times New Roman" pitchFamily="18" charset="0"/>
              </a:rPr>
              <a:t>.  </a:t>
            </a:r>
          </a:p>
          <a:p>
            <a:pPr algn="just"/>
            <a:r>
              <a:rPr lang="ru-RU" sz="2400" b="1" dirty="0">
                <a:solidFill>
                  <a:srgbClr val="002060"/>
                </a:solidFill>
                <a:latin typeface="Times New Roman" pitchFamily="18" charset="0"/>
                <a:cs typeface="Times New Roman" pitchFamily="18" charset="0"/>
              </a:rPr>
              <a:t>	</a:t>
            </a:r>
            <a:endParaRPr lang="ru-RU" sz="2400" b="1" dirty="0" smtClean="0">
              <a:solidFill>
                <a:srgbClr val="002060"/>
              </a:solidFill>
              <a:latin typeface="Times New Roman" pitchFamily="18" charset="0"/>
              <a:cs typeface="Times New Roman" pitchFamily="18" charset="0"/>
            </a:endParaRPr>
          </a:p>
          <a:p>
            <a:pPr algn="just"/>
            <a:r>
              <a:rPr lang="ru-RU" sz="2400" b="1" dirty="0" smtClean="0">
                <a:solidFill>
                  <a:srgbClr val="002060"/>
                </a:solidFill>
                <a:latin typeface="Times New Roman" pitchFamily="18" charset="0"/>
                <a:cs typeface="Times New Roman" pitchFamily="18" charset="0"/>
              </a:rPr>
              <a:t>	</a:t>
            </a:r>
            <a:endParaRPr lang="ru-RU" sz="2400" dirty="0">
              <a:solidFill>
                <a:srgbClr val="002060"/>
              </a:solidFill>
            </a:endParaRPr>
          </a:p>
        </p:txBody>
      </p:sp>
      <p:pic>
        <p:nvPicPr>
          <p:cNvPr id="6146" name="Picture 2"/>
          <p:cNvPicPr>
            <a:picLocks noChangeAspect="1" noChangeArrowheads="1"/>
          </p:cNvPicPr>
          <p:nvPr/>
        </p:nvPicPr>
        <p:blipFill>
          <a:blip r:embed="rId3" cstate="print"/>
          <a:srcRect l="4013" t="24880" r="86065" b="53280"/>
          <a:stretch>
            <a:fillRect/>
          </a:stretch>
        </p:blipFill>
        <p:spPr bwMode="auto">
          <a:xfrm>
            <a:off x="1007096" y="703000"/>
            <a:ext cx="1620688" cy="2006566"/>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2843808" y="1124744"/>
            <a:ext cx="4316016" cy="1470025"/>
          </a:xfrm>
        </p:spPr>
        <p:txBody>
          <a:bodyPr>
            <a:noAutofit/>
          </a:bodyPr>
          <a:lstStyle/>
          <a:p>
            <a:r>
              <a:rPr lang="ru-RU" sz="4000" b="1" dirty="0" err="1" smtClean="0">
                <a:solidFill>
                  <a:srgbClr val="C00000"/>
                </a:solidFill>
                <a:latin typeface="Times New Roman" pitchFamily="18" charset="0"/>
                <a:cs typeface="Times New Roman" pitchFamily="18" charset="0"/>
              </a:rPr>
              <a:t>Камил</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Сәлах</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r>
            <a:br>
              <a:rPr lang="ru-RU" sz="4000" b="1" dirty="0" smtClean="0">
                <a:solidFill>
                  <a:srgbClr val="C00000"/>
                </a:solidFill>
                <a:latin typeface="Times New Roman" pitchFamily="18" charset="0"/>
                <a:cs typeface="Times New Roman" pitchFamily="18" charset="0"/>
              </a:rPr>
            </a:br>
            <a:r>
              <a:rPr lang="ru-RU" sz="4000" b="1" dirty="0" err="1" smtClean="0">
                <a:solidFill>
                  <a:srgbClr val="C00000"/>
                </a:solidFill>
                <a:latin typeface="Times New Roman" pitchFamily="18" charset="0"/>
                <a:cs typeface="Times New Roman" pitchFamily="18" charset="0"/>
              </a:rPr>
              <a:t>Баһаветдинов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924944"/>
            <a:ext cx="7376864" cy="3312368"/>
          </a:xfrm>
        </p:spPr>
        <p:txBody>
          <a:bodyPr>
            <a:normAutofit fontScale="85000" lnSpcReduction="20000"/>
          </a:bodyPr>
          <a:lstStyle/>
          <a:p>
            <a:endParaRPr lang="ru-RU" sz="3600" b="1" dirty="0" smtClean="0">
              <a:solidFill>
                <a:srgbClr val="002060"/>
              </a:solidFill>
              <a:latin typeface="Times New Roman" pitchFamily="18" charset="0"/>
              <a:cs typeface="Times New Roman" pitchFamily="18" charset="0"/>
            </a:endParaRPr>
          </a:p>
          <a:p>
            <a:pPr algn="just"/>
            <a:r>
              <a:rPr lang="ru-RU" sz="3600" b="1" dirty="0">
                <a:solidFill>
                  <a:srgbClr val="002060"/>
                </a:solidFill>
                <a:latin typeface="Times New Roman" pitchFamily="18" charset="0"/>
                <a:cs typeface="Times New Roman" pitchFamily="18" charset="0"/>
              </a:rPr>
              <a:t>	</a:t>
            </a:r>
            <a:r>
              <a:rPr lang="ru-RU" sz="3500" b="1" dirty="0" smtClean="0">
                <a:solidFill>
                  <a:srgbClr val="002060"/>
                </a:solidFill>
                <a:latin typeface="Times New Roman" pitchFamily="18" charset="0"/>
                <a:cs typeface="Times New Roman" pitchFamily="18" charset="0"/>
              </a:rPr>
              <a:t>1924 </a:t>
            </a:r>
            <a:r>
              <a:rPr lang="ru-RU" sz="3500" b="1" dirty="0" err="1" smtClean="0">
                <a:solidFill>
                  <a:srgbClr val="002060"/>
                </a:solidFill>
                <a:latin typeface="Times New Roman" pitchFamily="18" charset="0"/>
                <a:cs typeface="Times New Roman" pitchFamily="18" charset="0"/>
              </a:rPr>
              <a:t>нче</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елда</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Буа</a:t>
            </a:r>
            <a:r>
              <a:rPr lang="ru-RU" sz="3500" b="1" dirty="0" smtClean="0">
                <a:solidFill>
                  <a:srgbClr val="002060"/>
                </a:solidFill>
                <a:latin typeface="Times New Roman" pitchFamily="18" charset="0"/>
                <a:cs typeface="Times New Roman" pitchFamily="18" charset="0"/>
              </a:rPr>
              <a:t> районы </a:t>
            </a:r>
            <a:r>
              <a:rPr lang="ru-RU" sz="3500" b="1" dirty="0" err="1" smtClean="0">
                <a:solidFill>
                  <a:srgbClr val="002060"/>
                </a:solidFill>
                <a:latin typeface="Times New Roman" pitchFamily="18" charset="0"/>
                <a:cs typeface="Times New Roman" pitchFamily="18" charset="0"/>
              </a:rPr>
              <a:t>Түбән</a:t>
            </a:r>
            <a:r>
              <a:rPr lang="ru-RU" sz="3500" b="1" dirty="0" smtClean="0">
                <a:solidFill>
                  <a:srgbClr val="002060"/>
                </a:solidFill>
                <a:latin typeface="Times New Roman" pitchFamily="18" charset="0"/>
                <a:cs typeface="Times New Roman" pitchFamily="18" charset="0"/>
              </a:rPr>
              <a:t> </a:t>
            </a:r>
            <a:r>
              <a:rPr lang="ru-RU" sz="3500" b="1" dirty="0" err="1">
                <a:solidFill>
                  <a:srgbClr val="002060"/>
                </a:solidFill>
                <a:latin typeface="Times New Roman" pitchFamily="18" charset="0"/>
                <a:cs typeface="Times New Roman" pitchFamily="18" charset="0"/>
              </a:rPr>
              <a:t>Н</a:t>
            </a:r>
            <a:r>
              <a:rPr lang="ru-RU" sz="3500" b="1" dirty="0" err="1" smtClean="0">
                <a:solidFill>
                  <a:srgbClr val="002060"/>
                </a:solidFill>
                <a:latin typeface="Times New Roman" pitchFamily="18" charset="0"/>
                <a:cs typeface="Times New Roman" pitchFamily="18" charset="0"/>
              </a:rPr>
              <a:t>аратбаш</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авылында</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туа</a:t>
            </a:r>
            <a:r>
              <a:rPr lang="ru-RU" sz="3500" b="1" dirty="0" smtClean="0">
                <a:solidFill>
                  <a:srgbClr val="002060"/>
                </a:solidFill>
                <a:latin typeface="Times New Roman" pitchFamily="18" charset="0"/>
                <a:cs typeface="Times New Roman" pitchFamily="18" charset="0"/>
              </a:rPr>
              <a:t>. 1941 </a:t>
            </a:r>
            <a:r>
              <a:rPr lang="ru-RU" sz="3500" b="1" dirty="0" err="1" smtClean="0">
                <a:solidFill>
                  <a:srgbClr val="002060"/>
                </a:solidFill>
                <a:latin typeface="Times New Roman" pitchFamily="18" charset="0"/>
                <a:cs typeface="Times New Roman" pitchFamily="18" charset="0"/>
              </a:rPr>
              <a:t>нче</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елда</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фронтка</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җибәрелә</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Сугыштан</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соң</a:t>
            </a:r>
            <a:r>
              <a:rPr lang="ru-RU" sz="3500" b="1" dirty="0" smtClean="0">
                <a:solidFill>
                  <a:srgbClr val="002060"/>
                </a:solidFill>
                <a:latin typeface="Times New Roman" pitchFamily="18" charset="0"/>
                <a:cs typeface="Times New Roman" pitchFamily="18" charset="0"/>
              </a:rPr>
              <a:t> М.М. </a:t>
            </a:r>
            <a:r>
              <a:rPr lang="ru-RU" sz="3500" b="1" dirty="0" err="1" smtClean="0">
                <a:solidFill>
                  <a:srgbClr val="002060"/>
                </a:solidFill>
                <a:latin typeface="Times New Roman" pitchFamily="18" charset="0"/>
                <a:cs typeface="Times New Roman" pitchFamily="18" charset="0"/>
              </a:rPr>
              <a:t>Вахитов</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исемендәге</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мәктәптә</a:t>
            </a:r>
            <a:r>
              <a:rPr lang="ru-RU" sz="3500" b="1" dirty="0" smtClean="0">
                <a:solidFill>
                  <a:srgbClr val="002060"/>
                </a:solidFill>
                <a:latin typeface="Times New Roman" pitchFamily="18" charset="0"/>
                <a:cs typeface="Times New Roman" pitchFamily="18" charset="0"/>
              </a:rPr>
              <a:t> физика </a:t>
            </a:r>
            <a:r>
              <a:rPr lang="ru-RU" sz="3500" b="1" dirty="0" err="1" smtClean="0">
                <a:solidFill>
                  <a:srgbClr val="002060"/>
                </a:solidFill>
                <a:latin typeface="Times New Roman" pitchFamily="18" charset="0"/>
                <a:cs typeface="Times New Roman" pitchFamily="18" charset="0"/>
              </a:rPr>
              <a:t>укытучысы</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булып</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эшли</a:t>
            </a:r>
            <a:r>
              <a:rPr lang="ru-RU" sz="3500" b="1" dirty="0" smtClean="0">
                <a:solidFill>
                  <a:srgbClr val="002060"/>
                </a:solidFill>
                <a:latin typeface="Times New Roman" pitchFamily="18" charset="0"/>
                <a:cs typeface="Times New Roman" pitchFamily="18" charset="0"/>
              </a:rPr>
              <a:t>. 1985 </a:t>
            </a:r>
            <a:r>
              <a:rPr lang="ru-RU" sz="3500" b="1" dirty="0" err="1" smtClean="0">
                <a:solidFill>
                  <a:srgbClr val="002060"/>
                </a:solidFill>
                <a:latin typeface="Times New Roman" pitchFamily="18" charset="0"/>
                <a:cs typeface="Times New Roman" pitchFamily="18" charset="0"/>
              </a:rPr>
              <a:t>нче</a:t>
            </a:r>
            <a:r>
              <a:rPr lang="ru-RU" sz="3500" b="1" dirty="0" smtClean="0">
                <a:solidFill>
                  <a:srgbClr val="002060"/>
                </a:solidFill>
                <a:latin typeface="Times New Roman" pitchFamily="18" charset="0"/>
                <a:cs typeface="Times New Roman" pitchFamily="18" charset="0"/>
              </a:rPr>
              <a:t> </a:t>
            </a:r>
            <a:r>
              <a:rPr lang="ru-RU" sz="3500" b="1" dirty="0" err="1" smtClean="0">
                <a:solidFill>
                  <a:srgbClr val="002060"/>
                </a:solidFill>
                <a:latin typeface="Times New Roman" pitchFamily="18" charset="0"/>
                <a:cs typeface="Times New Roman" pitchFamily="18" charset="0"/>
              </a:rPr>
              <a:t>елда</a:t>
            </a:r>
            <a:r>
              <a:rPr lang="ru-RU" sz="3500" b="1" dirty="0">
                <a:solidFill>
                  <a:srgbClr val="002060"/>
                </a:solidFill>
                <a:latin typeface="Times New Roman" pitchFamily="18" charset="0"/>
                <a:cs typeface="Times New Roman" pitchFamily="18" charset="0"/>
              </a:rPr>
              <a:t> II </a:t>
            </a:r>
            <a:r>
              <a:rPr lang="ru-RU" sz="3500" b="1" dirty="0" err="1">
                <a:solidFill>
                  <a:srgbClr val="002060"/>
                </a:solidFill>
                <a:latin typeface="Times New Roman" pitchFamily="18" charset="0"/>
                <a:cs typeface="Times New Roman" pitchFamily="18" charset="0"/>
              </a:rPr>
              <a:t>дәрәҗә</a:t>
            </a:r>
            <a:r>
              <a:rPr lang="ru-RU" sz="3500" b="1" dirty="0">
                <a:solidFill>
                  <a:srgbClr val="002060"/>
                </a:solidFill>
                <a:latin typeface="Times New Roman" pitchFamily="18" charset="0"/>
                <a:cs typeface="Times New Roman" pitchFamily="18" charset="0"/>
              </a:rPr>
              <a:t>  </a:t>
            </a:r>
            <a:r>
              <a:rPr lang="ru-RU" sz="3500" b="1" dirty="0" err="1">
                <a:solidFill>
                  <a:srgbClr val="002060"/>
                </a:solidFill>
                <a:latin typeface="Times New Roman" pitchFamily="18" charset="0"/>
                <a:cs typeface="Times New Roman" pitchFamily="18" charset="0"/>
              </a:rPr>
              <a:t>Ватан</a:t>
            </a:r>
            <a:r>
              <a:rPr lang="ru-RU" sz="3500" b="1" dirty="0">
                <a:solidFill>
                  <a:srgbClr val="002060"/>
                </a:solidFill>
                <a:latin typeface="Times New Roman" pitchFamily="18" charset="0"/>
                <a:cs typeface="Times New Roman" pitchFamily="18" charset="0"/>
              </a:rPr>
              <a:t> </a:t>
            </a:r>
            <a:r>
              <a:rPr lang="ru-RU" sz="3500" b="1" dirty="0" err="1">
                <a:solidFill>
                  <a:srgbClr val="002060"/>
                </a:solidFill>
                <a:latin typeface="Times New Roman" pitchFamily="18" charset="0"/>
                <a:cs typeface="Times New Roman" pitchFamily="18" charset="0"/>
              </a:rPr>
              <a:t>сугышы</a:t>
            </a:r>
            <a:r>
              <a:rPr lang="ru-RU" sz="3500" b="1" dirty="0">
                <a:solidFill>
                  <a:srgbClr val="002060"/>
                </a:solidFill>
                <a:latin typeface="Times New Roman" pitchFamily="18" charset="0"/>
                <a:cs typeface="Times New Roman" pitchFamily="18" charset="0"/>
              </a:rPr>
              <a:t> ордены </a:t>
            </a:r>
            <a:r>
              <a:rPr lang="ru-RU" sz="3500" b="1" dirty="0" err="1">
                <a:solidFill>
                  <a:srgbClr val="002060"/>
                </a:solidFill>
                <a:latin typeface="Times New Roman" pitchFamily="18" charset="0"/>
                <a:cs typeface="Times New Roman" pitchFamily="18" charset="0"/>
              </a:rPr>
              <a:t>белән</a:t>
            </a:r>
            <a:r>
              <a:rPr lang="ru-RU" sz="3500" b="1" dirty="0">
                <a:solidFill>
                  <a:srgbClr val="002060"/>
                </a:solidFill>
                <a:latin typeface="Times New Roman" pitchFamily="18" charset="0"/>
                <a:cs typeface="Times New Roman" pitchFamily="18" charset="0"/>
              </a:rPr>
              <a:t> </a:t>
            </a:r>
            <a:r>
              <a:rPr lang="ru-RU" sz="3500" b="1" dirty="0" err="1">
                <a:solidFill>
                  <a:srgbClr val="002060"/>
                </a:solidFill>
                <a:latin typeface="Times New Roman" pitchFamily="18" charset="0"/>
                <a:cs typeface="Times New Roman" pitchFamily="18" charset="0"/>
              </a:rPr>
              <a:t>бүләкләнә</a:t>
            </a:r>
            <a:r>
              <a:rPr lang="ru-RU" sz="3500" b="1" dirty="0">
                <a:solidFill>
                  <a:srgbClr val="002060"/>
                </a:solidFill>
                <a:latin typeface="Times New Roman" pitchFamily="18" charset="0"/>
                <a:cs typeface="Times New Roman" pitchFamily="18" charset="0"/>
              </a:rPr>
              <a:t>. </a:t>
            </a:r>
            <a:endParaRPr lang="ru-RU" sz="3500" b="1" dirty="0" smtClean="0">
              <a:solidFill>
                <a:srgbClr val="002060"/>
              </a:solidFill>
              <a:latin typeface="Times New Roman" pitchFamily="18" charset="0"/>
              <a:cs typeface="Times New Roman" pitchFamily="18" charset="0"/>
            </a:endParaRPr>
          </a:p>
          <a:p>
            <a:pPr algn="just"/>
            <a:endParaRPr lang="tt-RU" sz="3500" b="1" dirty="0">
              <a:solidFill>
                <a:srgbClr val="002060"/>
              </a:solidFill>
              <a:latin typeface="Times New Roman" pitchFamily="18" charset="0"/>
              <a:cs typeface="Times New Roman" pitchFamily="18" charset="0"/>
            </a:endParaRPr>
          </a:p>
          <a:p>
            <a:pPr algn="just"/>
            <a:endParaRPr lang="ru-RU" sz="35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2483768" y="1124744"/>
            <a:ext cx="4316016" cy="1470025"/>
          </a:xfrm>
        </p:spPr>
        <p:txBody>
          <a:bodyPr>
            <a:noAutofit/>
          </a:bodyPr>
          <a:lstStyle/>
          <a:p>
            <a:r>
              <a:rPr lang="ru-RU" sz="4000" b="1" dirty="0" smtClean="0">
                <a:solidFill>
                  <a:srgbClr val="C00000"/>
                </a:solidFill>
                <a:latin typeface="Times New Roman" pitchFamily="18" charset="0"/>
                <a:cs typeface="Times New Roman" pitchFamily="18" charset="0"/>
              </a:rPr>
              <a:t>Мансур               </a:t>
            </a:r>
            <a:r>
              <a:rPr lang="ru-RU" sz="4000" b="1" dirty="0" err="1" smtClean="0">
                <a:solidFill>
                  <a:srgbClr val="C00000"/>
                </a:solidFill>
                <a:latin typeface="Times New Roman" pitchFamily="18" charset="0"/>
                <a:cs typeface="Times New Roman" pitchFamily="18" charset="0"/>
              </a:rPr>
              <a:t>Сәлах</a:t>
            </a:r>
            <a:r>
              <a:rPr lang="ru-RU" sz="4000" b="1" dirty="0" smtClean="0">
                <a:solidFill>
                  <a:srgbClr val="C00000"/>
                </a:solidFill>
                <a:latin typeface="Times New Roman" pitchFamily="18" charset="0"/>
                <a:cs typeface="Times New Roman" pitchFamily="18" charset="0"/>
              </a:rPr>
              <a:t> </a:t>
            </a:r>
            <a:r>
              <a:rPr lang="ru-RU" sz="4000" b="1" dirty="0" err="1" smtClean="0">
                <a:solidFill>
                  <a:srgbClr val="C00000"/>
                </a:solidFill>
                <a:latin typeface="Times New Roman" pitchFamily="18" charset="0"/>
                <a:cs typeface="Times New Roman" pitchFamily="18" charset="0"/>
              </a:rPr>
              <a:t>улы</a:t>
            </a:r>
            <a:r>
              <a:rPr lang="ru-RU" sz="4000" b="1" dirty="0" smtClean="0">
                <a:solidFill>
                  <a:srgbClr val="C00000"/>
                </a:solidFill>
                <a:latin typeface="Times New Roman" pitchFamily="18" charset="0"/>
                <a:cs typeface="Times New Roman" pitchFamily="18" charset="0"/>
              </a:rPr>
              <a:t/>
            </a:r>
            <a:br>
              <a:rPr lang="ru-RU" sz="4000" b="1" dirty="0" smtClean="0">
                <a:solidFill>
                  <a:srgbClr val="C00000"/>
                </a:solidFill>
                <a:latin typeface="Times New Roman" pitchFamily="18" charset="0"/>
                <a:cs typeface="Times New Roman" pitchFamily="18" charset="0"/>
              </a:rPr>
            </a:br>
            <a:r>
              <a:rPr lang="ru-RU" sz="4000" b="1" dirty="0" err="1" smtClean="0">
                <a:solidFill>
                  <a:srgbClr val="C00000"/>
                </a:solidFill>
                <a:latin typeface="Times New Roman" pitchFamily="18" charset="0"/>
                <a:cs typeface="Times New Roman" pitchFamily="18" charset="0"/>
              </a:rPr>
              <a:t>Баһаветдинов</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924944"/>
            <a:ext cx="7376864" cy="3312368"/>
          </a:xfrm>
        </p:spPr>
        <p:txBody>
          <a:bodyPr>
            <a:normAutofit fontScale="77500" lnSpcReduction="20000"/>
          </a:bodyPr>
          <a:lstStyle/>
          <a:p>
            <a:endParaRPr lang="ru-RU" sz="3600" b="1" dirty="0" smtClean="0">
              <a:solidFill>
                <a:srgbClr val="002060"/>
              </a:solidFill>
              <a:latin typeface="Times New Roman" pitchFamily="18" charset="0"/>
              <a:cs typeface="Times New Roman" pitchFamily="18" charset="0"/>
            </a:endParaRPr>
          </a:p>
          <a:p>
            <a:pPr algn="just"/>
            <a:r>
              <a:rPr lang="ru-RU" sz="3600" b="1" dirty="0">
                <a:solidFill>
                  <a:srgbClr val="002060"/>
                </a:solidFill>
                <a:latin typeface="Times New Roman" pitchFamily="18" charset="0"/>
                <a:cs typeface="Times New Roman" pitchFamily="18" charset="0"/>
              </a:rPr>
              <a:t>	</a:t>
            </a:r>
            <a:r>
              <a:rPr lang="ru-RU" sz="3900" b="1" dirty="0" smtClean="0">
                <a:solidFill>
                  <a:srgbClr val="002060"/>
                </a:solidFill>
                <a:latin typeface="Times New Roman" pitchFamily="18" charset="0"/>
                <a:cs typeface="Times New Roman" pitchFamily="18" charset="0"/>
              </a:rPr>
              <a:t> 1926 </a:t>
            </a:r>
            <a:r>
              <a:rPr lang="ru-RU" sz="3900" b="1" dirty="0" err="1" smtClean="0">
                <a:solidFill>
                  <a:srgbClr val="002060"/>
                </a:solidFill>
                <a:latin typeface="Times New Roman" pitchFamily="18" charset="0"/>
                <a:cs typeface="Times New Roman" pitchFamily="18" charset="0"/>
              </a:rPr>
              <a:t>нчы</a:t>
            </a:r>
            <a:r>
              <a:rPr lang="ru-RU" sz="3900" b="1" dirty="0" smtClean="0">
                <a:solidFill>
                  <a:srgbClr val="002060"/>
                </a:solidFill>
                <a:latin typeface="Times New Roman" pitchFamily="18" charset="0"/>
                <a:cs typeface="Times New Roman" pitchFamily="18" charset="0"/>
              </a:rPr>
              <a:t> </a:t>
            </a:r>
            <a:r>
              <a:rPr lang="ru-RU" sz="3900" b="1" dirty="0" err="1" smtClean="0">
                <a:solidFill>
                  <a:srgbClr val="002060"/>
                </a:solidFill>
                <a:latin typeface="Times New Roman" pitchFamily="18" charset="0"/>
                <a:cs typeface="Times New Roman" pitchFamily="18" charset="0"/>
              </a:rPr>
              <a:t>елда</a:t>
            </a:r>
            <a:r>
              <a:rPr lang="ru-RU" sz="3900" b="1" dirty="0" smtClean="0">
                <a:solidFill>
                  <a:srgbClr val="002060"/>
                </a:solidFill>
                <a:latin typeface="Times New Roman" pitchFamily="18" charset="0"/>
                <a:cs typeface="Times New Roman" pitchFamily="18" charset="0"/>
              </a:rPr>
              <a:t> </a:t>
            </a:r>
            <a:r>
              <a:rPr lang="ru-RU" sz="3900" b="1" dirty="0" err="1" smtClean="0">
                <a:solidFill>
                  <a:srgbClr val="002060"/>
                </a:solidFill>
                <a:latin typeface="Times New Roman" pitchFamily="18" charset="0"/>
                <a:cs typeface="Times New Roman" pitchFamily="18" charset="0"/>
              </a:rPr>
              <a:t>Буа</a:t>
            </a:r>
            <a:r>
              <a:rPr lang="ru-RU" sz="3900" b="1" dirty="0" smtClean="0">
                <a:solidFill>
                  <a:srgbClr val="002060"/>
                </a:solidFill>
                <a:latin typeface="Times New Roman" pitchFamily="18" charset="0"/>
                <a:cs typeface="Times New Roman" pitchFamily="18" charset="0"/>
              </a:rPr>
              <a:t> районы </a:t>
            </a:r>
            <a:r>
              <a:rPr lang="ru-RU" sz="3900" b="1" dirty="0" err="1" smtClean="0">
                <a:solidFill>
                  <a:srgbClr val="002060"/>
                </a:solidFill>
                <a:latin typeface="Times New Roman" pitchFamily="18" charset="0"/>
                <a:cs typeface="Times New Roman" pitchFamily="18" charset="0"/>
              </a:rPr>
              <a:t>Түбән</a:t>
            </a:r>
            <a:r>
              <a:rPr lang="ru-RU" sz="3900" b="1" dirty="0" smtClean="0">
                <a:solidFill>
                  <a:srgbClr val="002060"/>
                </a:solidFill>
                <a:latin typeface="Times New Roman" pitchFamily="18" charset="0"/>
                <a:cs typeface="Times New Roman" pitchFamily="18" charset="0"/>
              </a:rPr>
              <a:t> </a:t>
            </a:r>
            <a:r>
              <a:rPr lang="ru-RU" sz="3900" b="1" dirty="0" err="1">
                <a:solidFill>
                  <a:srgbClr val="002060"/>
                </a:solidFill>
                <a:latin typeface="Times New Roman" pitchFamily="18" charset="0"/>
                <a:cs typeface="Times New Roman" pitchFamily="18" charset="0"/>
              </a:rPr>
              <a:t>Н</a:t>
            </a:r>
            <a:r>
              <a:rPr lang="ru-RU" sz="3900" b="1" dirty="0" err="1" smtClean="0">
                <a:solidFill>
                  <a:srgbClr val="002060"/>
                </a:solidFill>
                <a:latin typeface="Times New Roman" pitchFamily="18" charset="0"/>
                <a:cs typeface="Times New Roman" pitchFamily="18" charset="0"/>
              </a:rPr>
              <a:t>аратбаш</a:t>
            </a:r>
            <a:r>
              <a:rPr lang="ru-RU" sz="3900" b="1" dirty="0" smtClean="0">
                <a:solidFill>
                  <a:srgbClr val="002060"/>
                </a:solidFill>
                <a:latin typeface="Times New Roman" pitchFamily="18" charset="0"/>
                <a:cs typeface="Times New Roman" pitchFamily="18" charset="0"/>
              </a:rPr>
              <a:t> </a:t>
            </a:r>
            <a:r>
              <a:rPr lang="ru-RU" sz="3900" b="1" dirty="0" err="1" smtClean="0">
                <a:solidFill>
                  <a:srgbClr val="002060"/>
                </a:solidFill>
                <a:latin typeface="Times New Roman" pitchFamily="18" charset="0"/>
                <a:cs typeface="Times New Roman" pitchFamily="18" charset="0"/>
              </a:rPr>
              <a:t>авылында</a:t>
            </a:r>
            <a:r>
              <a:rPr lang="ru-RU" sz="3900" b="1" dirty="0" smtClean="0">
                <a:solidFill>
                  <a:srgbClr val="002060"/>
                </a:solidFill>
                <a:latin typeface="Times New Roman" pitchFamily="18" charset="0"/>
                <a:cs typeface="Times New Roman" pitchFamily="18" charset="0"/>
              </a:rPr>
              <a:t> </a:t>
            </a:r>
            <a:r>
              <a:rPr lang="ru-RU" sz="3900" b="1" dirty="0" err="1" smtClean="0">
                <a:solidFill>
                  <a:srgbClr val="002060"/>
                </a:solidFill>
                <a:latin typeface="Times New Roman" pitchFamily="18" charset="0"/>
                <a:cs typeface="Times New Roman" pitchFamily="18" charset="0"/>
              </a:rPr>
              <a:t>туа</a:t>
            </a:r>
            <a:r>
              <a:rPr lang="ru-RU" sz="3900" b="1" dirty="0" smtClean="0">
                <a:solidFill>
                  <a:srgbClr val="002060"/>
                </a:solidFill>
                <a:latin typeface="Times New Roman" pitchFamily="18" charset="0"/>
                <a:cs typeface="Times New Roman" pitchFamily="18" charset="0"/>
              </a:rPr>
              <a:t>. 1941 </a:t>
            </a:r>
            <a:r>
              <a:rPr lang="ru-RU" sz="3900" b="1" dirty="0" err="1" smtClean="0">
                <a:solidFill>
                  <a:srgbClr val="002060"/>
                </a:solidFill>
                <a:latin typeface="Times New Roman" pitchFamily="18" charset="0"/>
                <a:cs typeface="Times New Roman" pitchFamily="18" charset="0"/>
              </a:rPr>
              <a:t>нче</a:t>
            </a:r>
            <a:r>
              <a:rPr lang="ru-RU" sz="3900" b="1" dirty="0" smtClean="0">
                <a:solidFill>
                  <a:srgbClr val="002060"/>
                </a:solidFill>
                <a:latin typeface="Times New Roman" pitchFamily="18" charset="0"/>
                <a:cs typeface="Times New Roman" pitchFamily="18" charset="0"/>
              </a:rPr>
              <a:t> </a:t>
            </a:r>
            <a:r>
              <a:rPr lang="ru-RU" sz="3900" b="1" dirty="0" err="1" smtClean="0">
                <a:solidFill>
                  <a:srgbClr val="002060"/>
                </a:solidFill>
                <a:latin typeface="Times New Roman" pitchFamily="18" charset="0"/>
                <a:cs typeface="Times New Roman" pitchFamily="18" charset="0"/>
              </a:rPr>
              <a:t>елда</a:t>
            </a:r>
            <a:r>
              <a:rPr lang="ru-RU" sz="3900" b="1" dirty="0" smtClean="0">
                <a:solidFill>
                  <a:srgbClr val="002060"/>
                </a:solidFill>
                <a:latin typeface="Times New Roman" pitchFamily="18" charset="0"/>
                <a:cs typeface="Times New Roman" pitchFamily="18" charset="0"/>
              </a:rPr>
              <a:t> </a:t>
            </a:r>
            <a:r>
              <a:rPr lang="tt-RU" sz="3900" b="1" dirty="0" smtClean="0">
                <a:solidFill>
                  <a:srgbClr val="002060"/>
                </a:solidFill>
                <a:latin typeface="Times New Roman" pitchFamily="18" charset="0"/>
                <a:cs typeface="Times New Roman" pitchFamily="18" charset="0"/>
              </a:rPr>
              <a:t>фронтка җибәрелә. Сугыштан соң М.М. Вахитов исемендәген мәктәптә физика укытучысы булып эшли. </a:t>
            </a:r>
            <a:r>
              <a:rPr lang="ru-RU" sz="3900" b="1" dirty="0" smtClean="0">
                <a:solidFill>
                  <a:srgbClr val="002060"/>
                </a:solidFill>
                <a:latin typeface="Times New Roman" pitchFamily="18" charset="0"/>
                <a:cs typeface="Times New Roman" pitchFamily="18" charset="0"/>
              </a:rPr>
              <a:t>1985 </a:t>
            </a:r>
            <a:r>
              <a:rPr lang="ru-RU" sz="3900" b="1" dirty="0" err="1" smtClean="0">
                <a:solidFill>
                  <a:srgbClr val="002060"/>
                </a:solidFill>
                <a:latin typeface="Times New Roman" pitchFamily="18" charset="0"/>
                <a:cs typeface="Times New Roman" pitchFamily="18" charset="0"/>
              </a:rPr>
              <a:t>нчы</a:t>
            </a:r>
            <a:r>
              <a:rPr lang="ru-RU" sz="3900" b="1" dirty="0" smtClean="0">
                <a:solidFill>
                  <a:srgbClr val="002060"/>
                </a:solidFill>
                <a:latin typeface="Times New Roman" pitchFamily="18" charset="0"/>
                <a:cs typeface="Times New Roman" pitchFamily="18" charset="0"/>
              </a:rPr>
              <a:t> </a:t>
            </a:r>
            <a:r>
              <a:rPr lang="ru-RU" sz="3900" b="1" dirty="0" err="1" smtClean="0">
                <a:solidFill>
                  <a:srgbClr val="002060"/>
                </a:solidFill>
                <a:latin typeface="Times New Roman" pitchFamily="18" charset="0"/>
                <a:cs typeface="Times New Roman" pitchFamily="18" charset="0"/>
              </a:rPr>
              <a:t>елда</a:t>
            </a:r>
            <a:r>
              <a:rPr lang="ru-RU" sz="3900" b="1" dirty="0" smtClean="0">
                <a:solidFill>
                  <a:srgbClr val="002060"/>
                </a:solidFill>
                <a:latin typeface="Times New Roman" pitchFamily="18" charset="0"/>
                <a:cs typeface="Times New Roman" pitchFamily="18" charset="0"/>
              </a:rPr>
              <a:t> II </a:t>
            </a:r>
            <a:r>
              <a:rPr lang="ru-RU" sz="3900" b="1" dirty="0" err="1" smtClean="0">
                <a:solidFill>
                  <a:srgbClr val="002060"/>
                </a:solidFill>
                <a:latin typeface="Times New Roman" pitchFamily="18" charset="0"/>
                <a:cs typeface="Times New Roman" pitchFamily="18" charset="0"/>
              </a:rPr>
              <a:t>дәрәҗә</a:t>
            </a:r>
            <a:r>
              <a:rPr lang="ru-RU" sz="3900" b="1" dirty="0" smtClean="0">
                <a:solidFill>
                  <a:srgbClr val="002060"/>
                </a:solidFill>
                <a:latin typeface="Times New Roman" pitchFamily="18" charset="0"/>
                <a:cs typeface="Times New Roman" pitchFamily="18" charset="0"/>
              </a:rPr>
              <a:t>  </a:t>
            </a:r>
            <a:r>
              <a:rPr lang="ru-RU" sz="3900" b="1" dirty="0" err="1" smtClean="0">
                <a:solidFill>
                  <a:srgbClr val="002060"/>
                </a:solidFill>
                <a:latin typeface="Times New Roman" pitchFamily="18" charset="0"/>
                <a:cs typeface="Times New Roman" pitchFamily="18" charset="0"/>
              </a:rPr>
              <a:t>Ватан</a:t>
            </a:r>
            <a:r>
              <a:rPr lang="ru-RU" sz="3900" b="1" dirty="0" smtClean="0">
                <a:solidFill>
                  <a:srgbClr val="002060"/>
                </a:solidFill>
                <a:latin typeface="Times New Roman" pitchFamily="18" charset="0"/>
                <a:cs typeface="Times New Roman" pitchFamily="18" charset="0"/>
              </a:rPr>
              <a:t> </a:t>
            </a:r>
            <a:r>
              <a:rPr lang="ru-RU" sz="3900" b="1" dirty="0" err="1" smtClean="0">
                <a:solidFill>
                  <a:srgbClr val="002060"/>
                </a:solidFill>
                <a:latin typeface="Times New Roman" pitchFamily="18" charset="0"/>
                <a:cs typeface="Times New Roman" pitchFamily="18" charset="0"/>
              </a:rPr>
              <a:t>сугышы</a:t>
            </a:r>
            <a:r>
              <a:rPr lang="ru-RU" sz="3900" b="1" dirty="0" smtClean="0">
                <a:solidFill>
                  <a:srgbClr val="002060"/>
                </a:solidFill>
                <a:latin typeface="Times New Roman" pitchFamily="18" charset="0"/>
                <a:cs typeface="Times New Roman" pitchFamily="18" charset="0"/>
              </a:rPr>
              <a:t> ордены </a:t>
            </a:r>
            <a:r>
              <a:rPr lang="ru-RU" sz="3900" b="1" dirty="0" err="1" smtClean="0">
                <a:solidFill>
                  <a:srgbClr val="002060"/>
                </a:solidFill>
                <a:latin typeface="Times New Roman" pitchFamily="18" charset="0"/>
                <a:cs typeface="Times New Roman" pitchFamily="18" charset="0"/>
              </a:rPr>
              <a:t>белән</a:t>
            </a:r>
            <a:r>
              <a:rPr lang="ru-RU" sz="3900" b="1" dirty="0" smtClean="0">
                <a:solidFill>
                  <a:srgbClr val="002060"/>
                </a:solidFill>
                <a:latin typeface="Times New Roman" pitchFamily="18" charset="0"/>
                <a:cs typeface="Times New Roman" pitchFamily="18" charset="0"/>
              </a:rPr>
              <a:t> </a:t>
            </a:r>
            <a:r>
              <a:rPr lang="ru-RU" sz="3900" b="1" dirty="0" err="1" smtClean="0">
                <a:solidFill>
                  <a:srgbClr val="002060"/>
                </a:solidFill>
                <a:latin typeface="Times New Roman" pitchFamily="18" charset="0"/>
                <a:cs typeface="Times New Roman" pitchFamily="18" charset="0"/>
              </a:rPr>
              <a:t>бүләкләнә</a:t>
            </a:r>
            <a:r>
              <a:rPr lang="ru-RU" sz="3900" b="1" dirty="0" smtClean="0">
                <a:solidFill>
                  <a:srgbClr val="002060"/>
                </a:solidFill>
                <a:latin typeface="Times New Roman" pitchFamily="18" charset="0"/>
                <a:cs typeface="Times New Roman" pitchFamily="18" charset="0"/>
              </a:rPr>
              <a:t>. </a:t>
            </a:r>
            <a:endParaRPr lang="ru-RU" sz="39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Радик\Desktop\img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3779912" y="1124744"/>
            <a:ext cx="4316016" cy="1470025"/>
          </a:xfrm>
        </p:spPr>
        <p:txBody>
          <a:bodyPr>
            <a:normAutofit/>
          </a:bodyPr>
          <a:lstStyle/>
          <a:p>
            <a:r>
              <a:rPr lang="ru-RU" sz="4000" b="1" dirty="0" err="1" smtClean="0">
                <a:solidFill>
                  <a:srgbClr val="C00000"/>
                </a:solidFill>
                <a:latin typeface="Times New Roman" pitchFamily="18" charset="0"/>
                <a:cs typeface="Times New Roman" pitchFamily="18" charset="0"/>
              </a:rPr>
              <a:t>Асия</a:t>
            </a:r>
            <a:r>
              <a:rPr lang="ru-RU" sz="4000" b="1" dirty="0" smtClean="0">
                <a:solidFill>
                  <a:srgbClr val="C00000"/>
                </a:solidFill>
                <a:latin typeface="Times New Roman" pitchFamily="18" charset="0"/>
                <a:cs typeface="Times New Roman" pitchFamily="18" charset="0"/>
              </a:rPr>
              <a:t> Рахматуллина</a:t>
            </a:r>
            <a:endParaRPr lang="ru-RU" sz="4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87624" y="2924944"/>
            <a:ext cx="7376864" cy="3312368"/>
          </a:xfrm>
        </p:spPr>
        <p:txBody>
          <a:bodyPr>
            <a:normAutofit/>
          </a:bodyPr>
          <a:lstStyle/>
          <a:p>
            <a:endParaRPr lang="ru-RU" sz="3600" b="1" dirty="0" smtClean="0">
              <a:solidFill>
                <a:srgbClr val="002060"/>
              </a:solidFill>
              <a:latin typeface="Times New Roman" pitchFamily="18" charset="0"/>
              <a:cs typeface="Times New Roman" pitchFamily="18" charset="0"/>
            </a:endParaRPr>
          </a:p>
          <a:p>
            <a:pPr algn="just"/>
            <a:r>
              <a:rPr lang="ru-RU" sz="3600" b="1" dirty="0">
                <a:solidFill>
                  <a:srgbClr val="002060"/>
                </a:solidFill>
                <a:latin typeface="Times New Roman" pitchFamily="18" charset="0"/>
                <a:cs typeface="Times New Roman" pitchFamily="18" charset="0"/>
              </a:rPr>
              <a:t>	</a:t>
            </a:r>
            <a:r>
              <a:rPr lang="ru-RU" b="1" dirty="0" smtClean="0">
                <a:solidFill>
                  <a:srgbClr val="002060"/>
                </a:solidFill>
                <a:latin typeface="Times New Roman" pitchFamily="18" charset="0"/>
                <a:cs typeface="Times New Roman" pitchFamily="18" charset="0"/>
              </a:rPr>
              <a:t>М.М. </a:t>
            </a:r>
            <a:r>
              <a:rPr lang="ru-RU" b="1" dirty="0" err="1" smtClean="0">
                <a:solidFill>
                  <a:srgbClr val="002060"/>
                </a:solidFill>
                <a:latin typeface="Times New Roman" pitchFamily="18" charset="0"/>
                <a:cs typeface="Times New Roman" pitchFamily="18" charset="0"/>
              </a:rPr>
              <a:t>Вахитов</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исемендәге</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мәктәптә</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укый</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Сугышның</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беренче</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көненнән</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үк</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Ватанны</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сакларга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китә</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Ул</a:t>
            </a:r>
            <a:r>
              <a:rPr lang="ru-RU" b="1" dirty="0" smtClean="0">
                <a:solidFill>
                  <a:srgbClr val="002060"/>
                </a:solidFill>
                <a:latin typeface="Times New Roman" pitchFamily="18" charset="0"/>
                <a:cs typeface="Times New Roman" pitchFamily="18" charset="0"/>
              </a:rPr>
              <a:t> – III </a:t>
            </a:r>
            <a:r>
              <a:rPr lang="ru-RU" b="1" dirty="0" err="1" smtClean="0">
                <a:solidFill>
                  <a:srgbClr val="002060"/>
                </a:solidFill>
                <a:latin typeface="Times New Roman" pitchFamily="18" charset="0"/>
                <a:cs typeface="Times New Roman" pitchFamily="18" charset="0"/>
              </a:rPr>
              <a:t>дәрәҗә</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Бөек</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Ватан</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сугышы</a:t>
            </a:r>
            <a:r>
              <a:rPr lang="ru-RU" b="1" dirty="0" smtClean="0">
                <a:solidFill>
                  <a:srgbClr val="002060"/>
                </a:solidFill>
                <a:latin typeface="Times New Roman" pitchFamily="18" charset="0"/>
                <a:cs typeface="Times New Roman" pitchFamily="18" charset="0"/>
              </a:rPr>
              <a:t> ордены кавалеры. </a:t>
            </a:r>
            <a:endParaRPr lang="ru-RU" b="1" dirty="0">
              <a:solidFill>
                <a:srgbClr val="00206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srcRect l="36854" t="45359" r="52751" b="29441"/>
          <a:stretch>
            <a:fillRect/>
          </a:stretch>
        </p:blipFill>
        <p:spPr bwMode="auto">
          <a:xfrm>
            <a:off x="1403648" y="779636"/>
            <a:ext cx="1584176" cy="2160240"/>
          </a:xfrm>
          <a:prstGeom prst="rect">
            <a:avLst/>
          </a:prstGeom>
          <a:ln>
            <a:headEnd/>
            <a:tailEnd/>
          </a:ln>
        </p:spPr>
        <p:style>
          <a:lnRef idx="3">
            <a:schemeClr val="lt1"/>
          </a:lnRef>
          <a:fillRef idx="1">
            <a:schemeClr val="accent1"/>
          </a:fillRef>
          <a:effectRef idx="1">
            <a:schemeClr val="accent1"/>
          </a:effectRef>
          <a:fontRef idx="minor">
            <a:schemeClr val="lt1"/>
          </a:fontRef>
        </p:style>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1113</TotalTime>
  <Words>74</Words>
  <Application>Microsoft Office PowerPoint</Application>
  <PresentationFormat>Экран (4:3)</PresentationFormat>
  <Paragraphs>80</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Слайд 1</vt:lpstr>
      <vt:lpstr>Гобәй                           Абдулла улы                           Абдуллин </vt:lpstr>
      <vt:lpstr>Шәйхи                       Нәҗми улы             Шәмсетдинов</vt:lpstr>
      <vt:lpstr>Камал                       Садри улы            Минаев</vt:lpstr>
      <vt:lpstr>Кәрим                 Салих улы Шәрәфетдинов</vt:lpstr>
      <vt:lpstr>Салих  Риза улы  Сайкин</vt:lpstr>
      <vt:lpstr>Сәхиб                    Шиһап улы Курамшин</vt:lpstr>
      <vt:lpstr>Мәрдән Мәрдән улы Мәрдәнов</vt:lpstr>
      <vt:lpstr>Әбрар                                            Һидиятулла улы                Габитов</vt:lpstr>
      <vt:lpstr>Җәләлетдин Сираҗетдин улы  Шәмиев </vt:lpstr>
      <vt:lpstr>Мәсхүт                            Сәит улы Хәбибуллин</vt:lpstr>
      <vt:lpstr>Слайд 12</vt:lpstr>
      <vt:lpstr>  Гарифҗан Шакирҗан улы Хәйруллин </vt:lpstr>
      <vt:lpstr>Рәүф  Ибраһим улы Төхфәтуллин</vt:lpstr>
      <vt:lpstr>Шәйхетдин  Хисам улы Гыймадиев</vt:lpstr>
      <vt:lpstr>Зиннәт  Шәрәфетдин улы  Сәгъдиев  </vt:lpstr>
      <vt:lpstr>Камил  Сәлах улы Баһаветдинов</vt:lpstr>
      <vt:lpstr>Әбрар  Сәләхетдин улы Измайлов</vt:lpstr>
      <vt:lpstr>Гыйлам                        Сәлах улы Шәрәфетдинов</vt:lpstr>
      <vt:lpstr>Мансур  Садыйк улы Еремеев</vt:lpstr>
      <vt:lpstr>Зариф  Исмәгыйль улы  Исхаков</vt:lpstr>
      <vt:lpstr>Камил               Сәлах улы Баһаветдинов</vt:lpstr>
      <vt:lpstr>Мансур               Сәлах улы Баһаветдинов</vt:lpstr>
      <vt:lpstr>Асия Рахматуллина</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Зиннат Шарафутдинович  Сагдеев</dc:title>
  <dc:creator>Радик</dc:creator>
  <cp:lastModifiedBy>Радик</cp:lastModifiedBy>
  <cp:revision>124</cp:revision>
  <dcterms:created xsi:type="dcterms:W3CDTF">2020-03-24T16:22:42Z</dcterms:created>
  <dcterms:modified xsi:type="dcterms:W3CDTF">2021-04-08T14:57:20Z</dcterms:modified>
</cp:coreProperties>
</file>